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870" r:id="rId2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31AF13-C9AA-4714-B7BC-E910C2B033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E252345-626F-4ADA-AA41-AF7B8098F951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3600" b="1" dirty="0"/>
            <a:t>Clases</a:t>
          </a:r>
        </a:p>
      </dgm:t>
    </dgm:pt>
    <dgm:pt modelId="{329F3E3F-FF3C-42B5-A96A-6B7A0E5A9A9F}" type="parTrans" cxnId="{68C1E401-0312-476C-9E60-3BD14AEF8105}">
      <dgm:prSet/>
      <dgm:spPr/>
      <dgm:t>
        <a:bodyPr/>
        <a:lstStyle/>
        <a:p>
          <a:endParaRPr lang="es-ES"/>
        </a:p>
      </dgm:t>
    </dgm:pt>
    <dgm:pt modelId="{03AC63E6-1DAE-47AD-BCB2-DB16298DE743}" type="sibTrans" cxnId="{68C1E401-0312-476C-9E60-3BD14AEF8105}">
      <dgm:prSet/>
      <dgm:spPr/>
      <dgm:t>
        <a:bodyPr/>
        <a:lstStyle/>
        <a:p>
          <a:endParaRPr lang="es-ES"/>
        </a:p>
      </dgm:t>
    </dgm:pt>
    <dgm:pt modelId="{426A94C3-6694-45B3-B8D6-AAD7CDA80AFF}">
      <dgm:prSet phldrT="[Texto]"/>
      <dgm:spPr/>
      <dgm:t>
        <a:bodyPr/>
        <a:lstStyle/>
        <a:p>
          <a:r>
            <a:rPr lang="es-ES" dirty="0"/>
            <a:t>Mapa</a:t>
          </a:r>
        </a:p>
      </dgm:t>
    </dgm:pt>
    <dgm:pt modelId="{31DC3853-E080-4D0F-9932-6547BF28CCA6}" type="parTrans" cxnId="{62AA5325-9D8A-4DD3-82E7-5493CC1730BF}">
      <dgm:prSet/>
      <dgm:spPr/>
      <dgm:t>
        <a:bodyPr/>
        <a:lstStyle/>
        <a:p>
          <a:endParaRPr lang="es-ES"/>
        </a:p>
      </dgm:t>
    </dgm:pt>
    <dgm:pt modelId="{EA0BB7D6-D53B-410B-B6AC-FE70D31B4DEE}" type="sibTrans" cxnId="{62AA5325-9D8A-4DD3-82E7-5493CC1730BF}">
      <dgm:prSet/>
      <dgm:spPr/>
      <dgm:t>
        <a:bodyPr/>
        <a:lstStyle/>
        <a:p>
          <a:endParaRPr lang="es-ES"/>
        </a:p>
      </dgm:t>
    </dgm:pt>
    <dgm:pt modelId="{CDA349D8-4543-4F3A-BA0D-C37C0BC7E0A5}">
      <dgm:prSet phldrT="[Texto]"/>
      <dgm:spPr/>
      <dgm:t>
        <a:bodyPr/>
        <a:lstStyle/>
        <a:p>
          <a:r>
            <a:rPr lang="es-ES" dirty="0"/>
            <a:t>Jugador</a:t>
          </a:r>
        </a:p>
      </dgm:t>
    </dgm:pt>
    <dgm:pt modelId="{3591B188-17A2-4717-8EE3-1FBD9E8BA2FC}" type="parTrans" cxnId="{B8C8CA61-098E-41F4-9C8B-AAF6E7D9AC51}">
      <dgm:prSet/>
      <dgm:spPr/>
      <dgm:t>
        <a:bodyPr/>
        <a:lstStyle/>
        <a:p>
          <a:endParaRPr lang="es-ES"/>
        </a:p>
      </dgm:t>
    </dgm:pt>
    <dgm:pt modelId="{A4966EC8-F427-41C3-8B84-3BEE6F926BE8}" type="sibTrans" cxnId="{B8C8CA61-098E-41F4-9C8B-AAF6E7D9AC51}">
      <dgm:prSet/>
      <dgm:spPr/>
      <dgm:t>
        <a:bodyPr/>
        <a:lstStyle/>
        <a:p>
          <a:endParaRPr lang="es-ES"/>
        </a:p>
      </dgm:t>
    </dgm:pt>
    <dgm:pt modelId="{AE63ED87-88C2-42DF-921B-0A445557C688}">
      <dgm:prSet phldrT="[Texto]"/>
      <dgm:spPr/>
      <dgm:t>
        <a:bodyPr/>
        <a:lstStyle/>
        <a:p>
          <a:r>
            <a:rPr lang="es-ES" dirty="0"/>
            <a:t>Unidad</a:t>
          </a:r>
        </a:p>
      </dgm:t>
    </dgm:pt>
    <dgm:pt modelId="{26261D3A-6145-4F0D-B23C-2D2A38A53505}" type="parTrans" cxnId="{DE585F05-24A4-4BBD-B244-D39662342C22}">
      <dgm:prSet/>
      <dgm:spPr/>
      <dgm:t>
        <a:bodyPr/>
        <a:lstStyle/>
        <a:p>
          <a:endParaRPr lang="es-ES"/>
        </a:p>
      </dgm:t>
    </dgm:pt>
    <dgm:pt modelId="{01049CF3-6DD4-4E92-A218-E0761B530845}" type="sibTrans" cxnId="{DE585F05-24A4-4BBD-B244-D39662342C22}">
      <dgm:prSet/>
      <dgm:spPr/>
      <dgm:t>
        <a:bodyPr/>
        <a:lstStyle/>
        <a:p>
          <a:endParaRPr lang="es-ES"/>
        </a:p>
      </dgm:t>
    </dgm:pt>
    <dgm:pt modelId="{290B5809-2B76-4B03-A0FF-01A5FFE7D16B}">
      <dgm:prSet phldrT="[Texto]"/>
      <dgm:spPr/>
      <dgm:t>
        <a:bodyPr/>
        <a:lstStyle/>
        <a:p>
          <a:r>
            <a:rPr lang="es-ES" dirty="0"/>
            <a:t>Unidad Humana</a:t>
          </a:r>
        </a:p>
      </dgm:t>
    </dgm:pt>
    <dgm:pt modelId="{00EA8484-CDA9-4BF9-8834-B05492652CCE}" type="parTrans" cxnId="{C897537E-DAFF-440F-B5F4-4FD47D6330CF}">
      <dgm:prSet/>
      <dgm:spPr/>
      <dgm:t>
        <a:bodyPr/>
        <a:lstStyle/>
        <a:p>
          <a:endParaRPr lang="es-ES"/>
        </a:p>
      </dgm:t>
    </dgm:pt>
    <dgm:pt modelId="{355612F2-1322-4FDF-84EA-1CA61B187B61}" type="sibTrans" cxnId="{C897537E-DAFF-440F-B5F4-4FD47D6330CF}">
      <dgm:prSet/>
      <dgm:spPr/>
      <dgm:t>
        <a:bodyPr/>
        <a:lstStyle/>
        <a:p>
          <a:endParaRPr lang="es-ES"/>
        </a:p>
      </dgm:t>
    </dgm:pt>
    <dgm:pt modelId="{48CF000B-81A8-48F8-A111-DA86E9CF34AD}">
      <dgm:prSet phldrT="[Texto]"/>
      <dgm:spPr/>
      <dgm:t>
        <a:bodyPr/>
        <a:lstStyle/>
        <a:p>
          <a:r>
            <a:rPr lang="es-ES" dirty="0"/>
            <a:t>Ciudad</a:t>
          </a:r>
        </a:p>
      </dgm:t>
    </dgm:pt>
    <dgm:pt modelId="{D1D935B4-9D21-4CF8-A061-02C52591D2A2}" type="parTrans" cxnId="{D49BC488-6415-438A-8C58-4B172AD74C3D}">
      <dgm:prSet/>
      <dgm:spPr/>
      <dgm:t>
        <a:bodyPr/>
        <a:lstStyle/>
        <a:p>
          <a:endParaRPr lang="es-ES"/>
        </a:p>
      </dgm:t>
    </dgm:pt>
    <dgm:pt modelId="{6E4797E1-0320-41D4-8EDB-A1E3F85E4C53}" type="sibTrans" cxnId="{D49BC488-6415-438A-8C58-4B172AD74C3D}">
      <dgm:prSet/>
      <dgm:spPr/>
      <dgm:t>
        <a:bodyPr/>
        <a:lstStyle/>
        <a:p>
          <a:endParaRPr lang="es-ES"/>
        </a:p>
      </dgm:t>
    </dgm:pt>
    <dgm:pt modelId="{CDC58937-8C04-4CEF-BBC2-48C3410E782B}">
      <dgm:prSet phldrT="[Texto]"/>
      <dgm:spPr/>
      <dgm:t>
        <a:bodyPr/>
        <a:lstStyle/>
        <a:p>
          <a:r>
            <a:rPr lang="es-ES" dirty="0"/>
            <a:t>Muralla</a:t>
          </a:r>
        </a:p>
      </dgm:t>
    </dgm:pt>
    <dgm:pt modelId="{AD694A7E-6FEF-4B36-B228-48B946D53F89}" type="parTrans" cxnId="{05D9120B-2E7C-4150-B00D-34BE891AFE5E}">
      <dgm:prSet/>
      <dgm:spPr/>
      <dgm:t>
        <a:bodyPr/>
        <a:lstStyle/>
        <a:p>
          <a:endParaRPr lang="es-ES"/>
        </a:p>
      </dgm:t>
    </dgm:pt>
    <dgm:pt modelId="{4A12D4E3-B8AB-4C40-95B3-E41BDC5EEDEF}" type="sibTrans" cxnId="{05D9120B-2E7C-4150-B00D-34BE891AFE5E}">
      <dgm:prSet/>
      <dgm:spPr/>
      <dgm:t>
        <a:bodyPr/>
        <a:lstStyle/>
        <a:p>
          <a:endParaRPr lang="es-ES"/>
        </a:p>
      </dgm:t>
    </dgm:pt>
    <dgm:pt modelId="{1859F12E-1BA2-41C9-90AE-DC4D1E7C63B5}">
      <dgm:prSet phldrT="[Texto]"/>
      <dgm:spPr/>
      <dgm:t>
        <a:bodyPr/>
        <a:lstStyle/>
        <a:p>
          <a:r>
            <a:rPr lang="es-ES" dirty="0"/>
            <a:t>Torre de vigilancia               </a:t>
          </a:r>
        </a:p>
      </dgm:t>
    </dgm:pt>
    <dgm:pt modelId="{F9250776-A048-4F40-8538-1002BBDB5C38}" type="parTrans" cxnId="{315AD923-B3CE-4BA4-BD9C-5F15020969E2}">
      <dgm:prSet/>
      <dgm:spPr/>
      <dgm:t>
        <a:bodyPr/>
        <a:lstStyle/>
        <a:p>
          <a:endParaRPr lang="es-ES"/>
        </a:p>
      </dgm:t>
    </dgm:pt>
    <dgm:pt modelId="{75BC42B0-A052-4237-8FC6-AE97FD47DCF3}" type="sibTrans" cxnId="{315AD923-B3CE-4BA4-BD9C-5F15020969E2}">
      <dgm:prSet/>
      <dgm:spPr/>
      <dgm:t>
        <a:bodyPr/>
        <a:lstStyle/>
        <a:p>
          <a:endParaRPr lang="es-ES"/>
        </a:p>
      </dgm:t>
    </dgm:pt>
    <dgm:pt modelId="{1B1E675B-43F2-4FA1-8DFB-12E36A638B80}">
      <dgm:prSet phldrT="[Texto]"/>
      <dgm:spPr/>
      <dgm:t>
        <a:bodyPr/>
        <a:lstStyle/>
        <a:p>
          <a:r>
            <a:rPr lang="es-ES" dirty="0"/>
            <a:t>Edificio</a:t>
          </a:r>
        </a:p>
      </dgm:t>
    </dgm:pt>
    <dgm:pt modelId="{54AE77BF-019C-4E45-BC04-DE1EDBC9019F}" type="parTrans" cxnId="{B19541AB-0CE2-4E43-8AA3-42B8F8FFCD14}">
      <dgm:prSet/>
      <dgm:spPr/>
      <dgm:t>
        <a:bodyPr/>
        <a:lstStyle/>
        <a:p>
          <a:endParaRPr lang="es-ES"/>
        </a:p>
      </dgm:t>
    </dgm:pt>
    <dgm:pt modelId="{A4398DAA-9D75-4A09-9E48-9EE1B4193017}" type="sibTrans" cxnId="{B19541AB-0CE2-4E43-8AA3-42B8F8FFCD14}">
      <dgm:prSet/>
      <dgm:spPr/>
      <dgm:t>
        <a:bodyPr/>
        <a:lstStyle/>
        <a:p>
          <a:endParaRPr lang="es-ES"/>
        </a:p>
      </dgm:t>
    </dgm:pt>
    <dgm:pt modelId="{C1DCF106-CFAB-4E9F-97B4-3568219D1653}">
      <dgm:prSet phldrT="[Texto]"/>
      <dgm:spPr/>
      <dgm:t>
        <a:bodyPr/>
        <a:lstStyle/>
        <a:p>
          <a:r>
            <a:rPr lang="es-ES" dirty="0"/>
            <a:t>Trabajador</a:t>
          </a:r>
        </a:p>
      </dgm:t>
    </dgm:pt>
    <dgm:pt modelId="{F357B9BB-D627-4FFB-8F6F-F366F26712BE}" type="parTrans" cxnId="{0963D810-6AD4-48F6-A199-E04F117071BE}">
      <dgm:prSet/>
      <dgm:spPr/>
      <dgm:t>
        <a:bodyPr/>
        <a:lstStyle/>
        <a:p>
          <a:endParaRPr lang="es-ES"/>
        </a:p>
      </dgm:t>
    </dgm:pt>
    <dgm:pt modelId="{D7E30A60-3008-4DBF-87F5-D2E9BC9F5EE0}" type="sibTrans" cxnId="{0963D810-6AD4-48F6-A199-E04F117071BE}">
      <dgm:prSet/>
      <dgm:spPr/>
      <dgm:t>
        <a:bodyPr/>
        <a:lstStyle/>
        <a:p>
          <a:endParaRPr lang="es-ES"/>
        </a:p>
      </dgm:t>
    </dgm:pt>
    <dgm:pt modelId="{45462E1A-8122-4594-AC71-55AA502C4858}">
      <dgm:prSet phldrT="[Texto]"/>
      <dgm:spPr/>
      <dgm:t>
        <a:bodyPr/>
        <a:lstStyle/>
        <a:p>
          <a:r>
            <a:rPr lang="es-ES" dirty="0"/>
            <a:t>Combate</a:t>
          </a:r>
        </a:p>
      </dgm:t>
    </dgm:pt>
    <dgm:pt modelId="{7EA2A299-8F77-45DA-AC48-4212CFBDD8A4}" type="parTrans" cxnId="{677D60C0-E8B3-41D4-970B-3ABD0830E1A3}">
      <dgm:prSet/>
      <dgm:spPr/>
      <dgm:t>
        <a:bodyPr/>
        <a:lstStyle/>
        <a:p>
          <a:endParaRPr lang="es-ES"/>
        </a:p>
      </dgm:t>
    </dgm:pt>
    <dgm:pt modelId="{6AAD9D68-623A-4521-8708-A451F80DE06F}" type="sibTrans" cxnId="{677D60C0-E8B3-41D4-970B-3ABD0830E1A3}">
      <dgm:prSet/>
      <dgm:spPr/>
      <dgm:t>
        <a:bodyPr/>
        <a:lstStyle/>
        <a:p>
          <a:endParaRPr lang="es-ES"/>
        </a:p>
      </dgm:t>
    </dgm:pt>
    <dgm:pt modelId="{BF529F65-776E-4253-85EA-27C6F81DC2E2}">
      <dgm:prSet phldrT="[Texto]"/>
      <dgm:spPr/>
      <dgm:t>
        <a:bodyPr/>
        <a:lstStyle/>
        <a:p>
          <a:r>
            <a:rPr lang="es-ES" dirty="0"/>
            <a:t>Arquero</a:t>
          </a:r>
        </a:p>
      </dgm:t>
    </dgm:pt>
    <dgm:pt modelId="{420E7B6B-F7C8-404D-8CBC-536494BDC557}" type="parTrans" cxnId="{2F88324D-812B-46B9-B91B-FD2CB373A24F}">
      <dgm:prSet/>
      <dgm:spPr/>
      <dgm:t>
        <a:bodyPr/>
        <a:lstStyle/>
        <a:p>
          <a:endParaRPr lang="es-ES"/>
        </a:p>
      </dgm:t>
    </dgm:pt>
    <dgm:pt modelId="{50654C3E-5435-4D40-9751-B7F78D397EC0}" type="sibTrans" cxnId="{2F88324D-812B-46B9-B91B-FD2CB373A24F}">
      <dgm:prSet/>
      <dgm:spPr/>
      <dgm:t>
        <a:bodyPr/>
        <a:lstStyle/>
        <a:p>
          <a:endParaRPr lang="es-ES"/>
        </a:p>
      </dgm:t>
    </dgm:pt>
    <dgm:pt modelId="{E50E911D-D8A1-44F9-9E8F-2064D1373C5E}">
      <dgm:prSet phldrT="[Texto]"/>
      <dgm:spPr/>
      <dgm:t>
        <a:bodyPr/>
        <a:lstStyle/>
        <a:p>
          <a:r>
            <a:rPr lang="es-ES" dirty="0"/>
            <a:t>Jinete</a:t>
          </a:r>
        </a:p>
      </dgm:t>
    </dgm:pt>
    <dgm:pt modelId="{786F875F-C4D6-43D6-BE62-2098D56C321B}" type="parTrans" cxnId="{3796AE4B-B2CB-49DA-B376-674DA969715F}">
      <dgm:prSet/>
      <dgm:spPr/>
      <dgm:t>
        <a:bodyPr/>
        <a:lstStyle/>
        <a:p>
          <a:endParaRPr lang="es-ES"/>
        </a:p>
      </dgm:t>
    </dgm:pt>
    <dgm:pt modelId="{7C3827E9-FA95-460A-AE72-36DB5F49E797}" type="sibTrans" cxnId="{3796AE4B-B2CB-49DA-B376-674DA969715F}">
      <dgm:prSet/>
      <dgm:spPr/>
      <dgm:t>
        <a:bodyPr/>
        <a:lstStyle/>
        <a:p>
          <a:endParaRPr lang="es-ES"/>
        </a:p>
      </dgm:t>
    </dgm:pt>
    <dgm:pt modelId="{FDB4C7A3-89B9-427A-9AC3-F19358064C60}">
      <dgm:prSet phldrT="[Texto]"/>
      <dgm:spPr/>
      <dgm:t>
        <a:bodyPr/>
        <a:lstStyle/>
        <a:p>
          <a:r>
            <a:rPr lang="es-ES" dirty="0"/>
            <a:t>Soldado</a:t>
          </a:r>
        </a:p>
      </dgm:t>
    </dgm:pt>
    <dgm:pt modelId="{3A3EA0EB-500D-4E36-9619-896BDA3774CB}" type="parTrans" cxnId="{A7F0BF4E-3DAC-4874-8548-208FDC2C0EC9}">
      <dgm:prSet/>
      <dgm:spPr/>
      <dgm:t>
        <a:bodyPr/>
        <a:lstStyle/>
        <a:p>
          <a:endParaRPr lang="es-ES"/>
        </a:p>
      </dgm:t>
    </dgm:pt>
    <dgm:pt modelId="{CDC1F1A4-0F19-4F34-B84B-A23A8E405FFA}" type="sibTrans" cxnId="{A7F0BF4E-3DAC-4874-8548-208FDC2C0EC9}">
      <dgm:prSet/>
      <dgm:spPr/>
      <dgm:t>
        <a:bodyPr/>
        <a:lstStyle/>
        <a:p>
          <a:endParaRPr lang="es-ES"/>
        </a:p>
      </dgm:t>
    </dgm:pt>
    <dgm:pt modelId="{A9EB75FB-84DE-471C-B6CC-D1004E75922C}">
      <dgm:prSet phldrT="[Texto]"/>
      <dgm:spPr/>
      <dgm:t>
        <a:bodyPr/>
        <a:lstStyle/>
        <a:p>
          <a:r>
            <a:rPr lang="es-ES" dirty="0"/>
            <a:t>Cursor</a:t>
          </a:r>
        </a:p>
      </dgm:t>
    </dgm:pt>
    <dgm:pt modelId="{0FC72FA5-4053-423D-A5D1-96C2D44B53DF}" type="parTrans" cxnId="{AC2020ED-6467-496B-814F-D9F063CE2734}">
      <dgm:prSet/>
      <dgm:spPr/>
      <dgm:t>
        <a:bodyPr/>
        <a:lstStyle/>
        <a:p>
          <a:endParaRPr lang="es-ES"/>
        </a:p>
      </dgm:t>
    </dgm:pt>
    <dgm:pt modelId="{AEC5EB31-F4D1-451E-B619-51F30E5A092B}" type="sibTrans" cxnId="{AC2020ED-6467-496B-814F-D9F063CE2734}">
      <dgm:prSet/>
      <dgm:spPr/>
      <dgm:t>
        <a:bodyPr/>
        <a:lstStyle/>
        <a:p>
          <a:endParaRPr lang="es-ES"/>
        </a:p>
      </dgm:t>
    </dgm:pt>
    <dgm:pt modelId="{50F9FF16-71CB-483E-9CA9-8C7243050D3C}">
      <dgm:prSet phldrT="[Texto]"/>
      <dgm:spPr/>
      <dgm:t>
        <a:bodyPr/>
        <a:lstStyle/>
        <a:p>
          <a:r>
            <a:rPr lang="es-ES" dirty="0" err="1"/>
            <a:t>GameManager</a:t>
          </a:r>
          <a:endParaRPr lang="es-ES" dirty="0"/>
        </a:p>
      </dgm:t>
    </dgm:pt>
    <dgm:pt modelId="{FA984799-C145-46D9-9E37-60A98896C094}" type="parTrans" cxnId="{93255434-A684-4A65-89F8-4D9EBCB0E885}">
      <dgm:prSet/>
      <dgm:spPr/>
      <dgm:t>
        <a:bodyPr/>
        <a:lstStyle/>
        <a:p>
          <a:endParaRPr lang="es-ES"/>
        </a:p>
      </dgm:t>
    </dgm:pt>
    <dgm:pt modelId="{C11F9A49-846F-4132-B8B6-738F58325B17}" type="sibTrans" cxnId="{93255434-A684-4A65-89F8-4D9EBCB0E885}">
      <dgm:prSet/>
      <dgm:spPr/>
      <dgm:t>
        <a:bodyPr/>
        <a:lstStyle/>
        <a:p>
          <a:endParaRPr lang="es-ES"/>
        </a:p>
      </dgm:t>
    </dgm:pt>
    <dgm:pt modelId="{5EB29506-7AAB-4A96-BA29-A4598E3AF6FF}">
      <dgm:prSet phldrT="[Texto]"/>
      <dgm:spPr/>
      <dgm:t>
        <a:bodyPr/>
        <a:lstStyle/>
        <a:p>
          <a:r>
            <a:rPr lang="es-ES" dirty="0"/>
            <a:t>Casilla</a:t>
          </a:r>
        </a:p>
      </dgm:t>
    </dgm:pt>
    <dgm:pt modelId="{D8E9C7A9-EA3B-4859-8FCA-0F9D04B1F8D8}" type="parTrans" cxnId="{981EC6BA-6D00-424B-8898-B944C9560149}">
      <dgm:prSet/>
      <dgm:spPr/>
      <dgm:t>
        <a:bodyPr/>
        <a:lstStyle/>
        <a:p>
          <a:endParaRPr lang="es-ES"/>
        </a:p>
      </dgm:t>
    </dgm:pt>
    <dgm:pt modelId="{812476E8-928E-4676-949C-BBABE26A68EE}" type="sibTrans" cxnId="{981EC6BA-6D00-424B-8898-B944C9560149}">
      <dgm:prSet/>
      <dgm:spPr/>
      <dgm:t>
        <a:bodyPr/>
        <a:lstStyle/>
        <a:p>
          <a:endParaRPr lang="es-ES"/>
        </a:p>
      </dgm:t>
    </dgm:pt>
    <dgm:pt modelId="{6692BDB7-8900-4884-899E-36038D81A6B4}" type="pres">
      <dgm:prSet presAssocID="{B931AF13-C9AA-4714-B7BC-E910C2B033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BB4648-355C-425F-8555-B21E683DA4AF}" type="pres">
      <dgm:prSet presAssocID="{0E252345-626F-4ADA-AA41-AF7B8098F951}" presName="hierRoot1" presStyleCnt="0"/>
      <dgm:spPr/>
    </dgm:pt>
    <dgm:pt modelId="{C867A847-4444-4323-9BD3-BBC1B306F77B}" type="pres">
      <dgm:prSet presAssocID="{0E252345-626F-4ADA-AA41-AF7B8098F951}" presName="composite" presStyleCnt="0"/>
      <dgm:spPr/>
    </dgm:pt>
    <dgm:pt modelId="{E2D45DEF-92FE-4E67-B6C0-D0DC9EC68247}" type="pres">
      <dgm:prSet presAssocID="{0E252345-626F-4ADA-AA41-AF7B8098F951}" presName="background" presStyleLbl="node0" presStyleIdx="0" presStyleCn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8893EE8D-F13D-4BA3-A5EA-FE1AF97AF3FD}" type="pres">
      <dgm:prSet presAssocID="{0E252345-626F-4ADA-AA41-AF7B8098F951}" presName="text" presStyleLbl="fgAcc0" presStyleIdx="0" presStyleCnt="1" custScaleX="143984" custScaleY="143984">
        <dgm:presLayoutVars>
          <dgm:chPref val="3"/>
        </dgm:presLayoutVars>
      </dgm:prSet>
      <dgm:spPr/>
    </dgm:pt>
    <dgm:pt modelId="{BE3B31B4-EDCD-4171-82F5-DE5E44017A65}" type="pres">
      <dgm:prSet presAssocID="{0E252345-626F-4ADA-AA41-AF7B8098F951}" presName="hierChild2" presStyleCnt="0"/>
      <dgm:spPr/>
    </dgm:pt>
    <dgm:pt modelId="{4DBCE385-CCE9-4738-9E37-EBE257D217DE}" type="pres">
      <dgm:prSet presAssocID="{31DC3853-E080-4D0F-9932-6547BF28CCA6}" presName="Name10" presStyleLbl="parChTrans1D2" presStyleIdx="0" presStyleCnt="6"/>
      <dgm:spPr/>
    </dgm:pt>
    <dgm:pt modelId="{1EB211F3-E163-45FD-8DFA-9F52BC4AE292}" type="pres">
      <dgm:prSet presAssocID="{426A94C3-6694-45B3-B8D6-AAD7CDA80AFF}" presName="hierRoot2" presStyleCnt="0"/>
      <dgm:spPr/>
    </dgm:pt>
    <dgm:pt modelId="{BA249411-1A38-4A44-B049-16FE1D54EB0E}" type="pres">
      <dgm:prSet presAssocID="{426A94C3-6694-45B3-B8D6-AAD7CDA80AFF}" presName="composite2" presStyleCnt="0"/>
      <dgm:spPr/>
    </dgm:pt>
    <dgm:pt modelId="{CC12E88F-442A-4442-910B-7BBB9487547F}" type="pres">
      <dgm:prSet presAssocID="{426A94C3-6694-45B3-B8D6-AAD7CDA80AFF}" presName="background2" presStyleLbl="node2" presStyleIdx="0" presStyleCnt="6"/>
      <dgm:spPr/>
    </dgm:pt>
    <dgm:pt modelId="{A671C092-03FD-47AD-B4A7-0C1F33E79B07}" type="pres">
      <dgm:prSet presAssocID="{426A94C3-6694-45B3-B8D6-AAD7CDA80AFF}" presName="text2" presStyleLbl="fgAcc2" presStyleIdx="0" presStyleCnt="6">
        <dgm:presLayoutVars>
          <dgm:chPref val="3"/>
        </dgm:presLayoutVars>
      </dgm:prSet>
      <dgm:spPr/>
    </dgm:pt>
    <dgm:pt modelId="{4D059257-8B9E-4018-9943-C48431371542}" type="pres">
      <dgm:prSet presAssocID="{426A94C3-6694-45B3-B8D6-AAD7CDA80AFF}" presName="hierChild3" presStyleCnt="0"/>
      <dgm:spPr/>
    </dgm:pt>
    <dgm:pt modelId="{0E435533-57B3-479D-976D-784ACE8BCAF2}" type="pres">
      <dgm:prSet presAssocID="{D8E9C7A9-EA3B-4859-8FCA-0F9D04B1F8D8}" presName="Name10" presStyleLbl="parChTrans1D2" presStyleIdx="1" presStyleCnt="6"/>
      <dgm:spPr/>
    </dgm:pt>
    <dgm:pt modelId="{8869DC70-EE7B-42D3-97FB-C4964103E0AA}" type="pres">
      <dgm:prSet presAssocID="{5EB29506-7AAB-4A96-BA29-A4598E3AF6FF}" presName="hierRoot2" presStyleCnt="0"/>
      <dgm:spPr/>
    </dgm:pt>
    <dgm:pt modelId="{4848736A-6FCB-4526-A1FF-B2E09E6CEC3B}" type="pres">
      <dgm:prSet presAssocID="{5EB29506-7AAB-4A96-BA29-A4598E3AF6FF}" presName="composite2" presStyleCnt="0"/>
      <dgm:spPr/>
    </dgm:pt>
    <dgm:pt modelId="{24A37B8A-3ECC-46B6-906E-197B5950F335}" type="pres">
      <dgm:prSet presAssocID="{5EB29506-7AAB-4A96-BA29-A4598E3AF6FF}" presName="background2" presStyleLbl="node2" presStyleIdx="1" presStyleCnt="6"/>
      <dgm:spPr/>
    </dgm:pt>
    <dgm:pt modelId="{39D11F3A-1FF7-4663-8F0D-8D1925BCDDF5}" type="pres">
      <dgm:prSet presAssocID="{5EB29506-7AAB-4A96-BA29-A4598E3AF6FF}" presName="text2" presStyleLbl="fgAcc2" presStyleIdx="1" presStyleCnt="6">
        <dgm:presLayoutVars>
          <dgm:chPref val="3"/>
        </dgm:presLayoutVars>
      </dgm:prSet>
      <dgm:spPr/>
    </dgm:pt>
    <dgm:pt modelId="{B6FD007B-CC11-4718-9302-CD9D1AABBAE0}" type="pres">
      <dgm:prSet presAssocID="{5EB29506-7AAB-4A96-BA29-A4598E3AF6FF}" presName="hierChild3" presStyleCnt="0"/>
      <dgm:spPr/>
    </dgm:pt>
    <dgm:pt modelId="{98A2D6F3-D28F-4B6E-BABC-ECE791902468}" type="pres">
      <dgm:prSet presAssocID="{3591B188-17A2-4717-8EE3-1FBD9E8BA2FC}" presName="Name10" presStyleLbl="parChTrans1D2" presStyleIdx="2" presStyleCnt="6"/>
      <dgm:spPr/>
    </dgm:pt>
    <dgm:pt modelId="{158BD811-8522-4E6F-911F-7DE6CCC83B9D}" type="pres">
      <dgm:prSet presAssocID="{CDA349D8-4543-4F3A-BA0D-C37C0BC7E0A5}" presName="hierRoot2" presStyleCnt="0"/>
      <dgm:spPr/>
    </dgm:pt>
    <dgm:pt modelId="{21205CDD-9ADA-4683-9913-F92FD51DAB5F}" type="pres">
      <dgm:prSet presAssocID="{CDA349D8-4543-4F3A-BA0D-C37C0BC7E0A5}" presName="composite2" presStyleCnt="0"/>
      <dgm:spPr/>
    </dgm:pt>
    <dgm:pt modelId="{DABBF284-42D8-489F-BB78-E60EA3CD0469}" type="pres">
      <dgm:prSet presAssocID="{CDA349D8-4543-4F3A-BA0D-C37C0BC7E0A5}" presName="background2" presStyleLbl="node2" presStyleIdx="2" presStyleCnt="6"/>
      <dgm:spPr/>
    </dgm:pt>
    <dgm:pt modelId="{52F87FB8-4C1D-46B9-AE0F-B63FF61EE6E0}" type="pres">
      <dgm:prSet presAssocID="{CDA349D8-4543-4F3A-BA0D-C37C0BC7E0A5}" presName="text2" presStyleLbl="fgAcc2" presStyleIdx="2" presStyleCnt="6">
        <dgm:presLayoutVars>
          <dgm:chPref val="3"/>
        </dgm:presLayoutVars>
      </dgm:prSet>
      <dgm:spPr/>
    </dgm:pt>
    <dgm:pt modelId="{0E89055A-6D2E-49E4-A8CF-35C2CA19F518}" type="pres">
      <dgm:prSet presAssocID="{CDA349D8-4543-4F3A-BA0D-C37C0BC7E0A5}" presName="hierChild3" presStyleCnt="0"/>
      <dgm:spPr/>
    </dgm:pt>
    <dgm:pt modelId="{15DBF381-A28E-4F3A-93F4-0B7B01C5A085}" type="pres">
      <dgm:prSet presAssocID="{26261D3A-6145-4F0D-B23C-2D2A38A53505}" presName="Name10" presStyleLbl="parChTrans1D2" presStyleIdx="3" presStyleCnt="6"/>
      <dgm:spPr/>
    </dgm:pt>
    <dgm:pt modelId="{8371F032-C23F-48C4-B5A5-01F0D95EB4A3}" type="pres">
      <dgm:prSet presAssocID="{AE63ED87-88C2-42DF-921B-0A445557C688}" presName="hierRoot2" presStyleCnt="0"/>
      <dgm:spPr/>
    </dgm:pt>
    <dgm:pt modelId="{7B714E44-FF89-4F64-A88F-85768CB52CA1}" type="pres">
      <dgm:prSet presAssocID="{AE63ED87-88C2-42DF-921B-0A445557C688}" presName="composite2" presStyleCnt="0"/>
      <dgm:spPr/>
    </dgm:pt>
    <dgm:pt modelId="{5EF28523-DE56-4579-B61F-015182A91364}" type="pres">
      <dgm:prSet presAssocID="{AE63ED87-88C2-42DF-921B-0A445557C688}" presName="background2" presStyleLbl="node2" presStyleIdx="3" presStyleCnt="6"/>
      <dgm:spPr/>
    </dgm:pt>
    <dgm:pt modelId="{8C419444-4EA4-4672-9DD3-61262EE5278F}" type="pres">
      <dgm:prSet presAssocID="{AE63ED87-88C2-42DF-921B-0A445557C688}" presName="text2" presStyleLbl="fgAcc2" presStyleIdx="3" presStyleCnt="6">
        <dgm:presLayoutVars>
          <dgm:chPref val="3"/>
        </dgm:presLayoutVars>
      </dgm:prSet>
      <dgm:spPr/>
    </dgm:pt>
    <dgm:pt modelId="{9FB7964A-7847-42FC-99B6-A81405AD02FE}" type="pres">
      <dgm:prSet presAssocID="{AE63ED87-88C2-42DF-921B-0A445557C688}" presName="hierChild3" presStyleCnt="0"/>
      <dgm:spPr/>
    </dgm:pt>
    <dgm:pt modelId="{8C5CFB0B-84D1-473D-A440-D792EF217285}" type="pres">
      <dgm:prSet presAssocID="{54AE77BF-019C-4E45-BC04-DE1EDBC9019F}" presName="Name17" presStyleLbl="parChTrans1D3" presStyleIdx="0" presStyleCnt="2"/>
      <dgm:spPr/>
    </dgm:pt>
    <dgm:pt modelId="{51CAE6E2-9C80-46D2-A5FD-BB29C7C749EA}" type="pres">
      <dgm:prSet presAssocID="{1B1E675B-43F2-4FA1-8DFB-12E36A638B80}" presName="hierRoot3" presStyleCnt="0"/>
      <dgm:spPr/>
    </dgm:pt>
    <dgm:pt modelId="{C65B8ABF-CAE4-4B7D-8153-72C84B6790D9}" type="pres">
      <dgm:prSet presAssocID="{1B1E675B-43F2-4FA1-8DFB-12E36A638B80}" presName="composite3" presStyleCnt="0"/>
      <dgm:spPr/>
    </dgm:pt>
    <dgm:pt modelId="{673827AA-BFBA-418C-8E21-51225EA1FBF9}" type="pres">
      <dgm:prSet presAssocID="{1B1E675B-43F2-4FA1-8DFB-12E36A638B80}" presName="background3" presStyleLbl="node3" presStyleIdx="0" presStyleCnt="2"/>
      <dgm:spPr/>
    </dgm:pt>
    <dgm:pt modelId="{E7B14264-EB86-49DD-987A-1F56143CCCE7}" type="pres">
      <dgm:prSet presAssocID="{1B1E675B-43F2-4FA1-8DFB-12E36A638B80}" presName="text3" presStyleLbl="fgAcc3" presStyleIdx="0" presStyleCnt="2">
        <dgm:presLayoutVars>
          <dgm:chPref val="3"/>
        </dgm:presLayoutVars>
      </dgm:prSet>
      <dgm:spPr/>
    </dgm:pt>
    <dgm:pt modelId="{106B9935-43C0-4E3C-8141-7E4BCEE04502}" type="pres">
      <dgm:prSet presAssocID="{1B1E675B-43F2-4FA1-8DFB-12E36A638B80}" presName="hierChild4" presStyleCnt="0"/>
      <dgm:spPr/>
    </dgm:pt>
    <dgm:pt modelId="{A79E5B99-6B95-48FB-B6D2-61D9BC3143C1}" type="pres">
      <dgm:prSet presAssocID="{D1D935B4-9D21-4CF8-A061-02C52591D2A2}" presName="Name23" presStyleLbl="parChTrans1D4" presStyleIdx="0" presStyleCnt="8"/>
      <dgm:spPr/>
    </dgm:pt>
    <dgm:pt modelId="{3DB55B20-61F2-46A4-9BF7-51B9F75F488B}" type="pres">
      <dgm:prSet presAssocID="{48CF000B-81A8-48F8-A111-DA86E9CF34AD}" presName="hierRoot4" presStyleCnt="0"/>
      <dgm:spPr/>
    </dgm:pt>
    <dgm:pt modelId="{00F5BBE1-E26C-46CD-8EE5-5F3E446F236F}" type="pres">
      <dgm:prSet presAssocID="{48CF000B-81A8-48F8-A111-DA86E9CF34AD}" presName="composite4" presStyleCnt="0"/>
      <dgm:spPr/>
    </dgm:pt>
    <dgm:pt modelId="{0F00278E-19CA-4028-9829-3C7DF1F2B90A}" type="pres">
      <dgm:prSet presAssocID="{48CF000B-81A8-48F8-A111-DA86E9CF34AD}" presName="background4" presStyleLbl="node4" presStyleIdx="0" presStyleCnt="8"/>
      <dgm:spPr/>
    </dgm:pt>
    <dgm:pt modelId="{81977B85-3DEC-4B01-A55A-B905FBB8236E}" type="pres">
      <dgm:prSet presAssocID="{48CF000B-81A8-48F8-A111-DA86E9CF34AD}" presName="text4" presStyleLbl="fgAcc4" presStyleIdx="0" presStyleCnt="8">
        <dgm:presLayoutVars>
          <dgm:chPref val="3"/>
        </dgm:presLayoutVars>
      </dgm:prSet>
      <dgm:spPr/>
    </dgm:pt>
    <dgm:pt modelId="{9C41BC5E-A98E-443D-80C2-4B7AD99D30B1}" type="pres">
      <dgm:prSet presAssocID="{48CF000B-81A8-48F8-A111-DA86E9CF34AD}" presName="hierChild5" presStyleCnt="0"/>
      <dgm:spPr/>
    </dgm:pt>
    <dgm:pt modelId="{CA5ED72E-C76F-4B5F-A57D-2CB6EB5FA265}" type="pres">
      <dgm:prSet presAssocID="{AD694A7E-6FEF-4B36-B228-48B946D53F89}" presName="Name23" presStyleLbl="parChTrans1D4" presStyleIdx="1" presStyleCnt="8"/>
      <dgm:spPr/>
    </dgm:pt>
    <dgm:pt modelId="{B6A77A6C-6068-4CFD-A07B-722E0A72B29C}" type="pres">
      <dgm:prSet presAssocID="{CDC58937-8C04-4CEF-BBC2-48C3410E782B}" presName="hierRoot4" presStyleCnt="0"/>
      <dgm:spPr/>
    </dgm:pt>
    <dgm:pt modelId="{46119643-AC97-494C-9860-70E0109A44BE}" type="pres">
      <dgm:prSet presAssocID="{CDC58937-8C04-4CEF-BBC2-48C3410E782B}" presName="composite4" presStyleCnt="0"/>
      <dgm:spPr/>
    </dgm:pt>
    <dgm:pt modelId="{C72646E1-3FA9-4B31-854A-1B237B4913C1}" type="pres">
      <dgm:prSet presAssocID="{CDC58937-8C04-4CEF-BBC2-48C3410E782B}" presName="background4" presStyleLbl="node4" presStyleIdx="1" presStyleCnt="8"/>
      <dgm:spPr/>
    </dgm:pt>
    <dgm:pt modelId="{2ADA4A4E-23BE-45D1-84BC-F210B80E53AE}" type="pres">
      <dgm:prSet presAssocID="{CDC58937-8C04-4CEF-BBC2-48C3410E782B}" presName="text4" presStyleLbl="fgAcc4" presStyleIdx="1" presStyleCnt="8">
        <dgm:presLayoutVars>
          <dgm:chPref val="3"/>
        </dgm:presLayoutVars>
      </dgm:prSet>
      <dgm:spPr/>
    </dgm:pt>
    <dgm:pt modelId="{D499F95F-02F8-4FBE-83EE-2109090A9D2E}" type="pres">
      <dgm:prSet presAssocID="{CDC58937-8C04-4CEF-BBC2-48C3410E782B}" presName="hierChild5" presStyleCnt="0"/>
      <dgm:spPr/>
    </dgm:pt>
    <dgm:pt modelId="{74E6EF35-F56C-4C93-B018-E507665E689F}" type="pres">
      <dgm:prSet presAssocID="{F9250776-A048-4F40-8538-1002BBDB5C38}" presName="Name23" presStyleLbl="parChTrans1D4" presStyleIdx="2" presStyleCnt="8"/>
      <dgm:spPr/>
    </dgm:pt>
    <dgm:pt modelId="{28D9C25B-6438-4FEB-8046-0E950B1BA227}" type="pres">
      <dgm:prSet presAssocID="{1859F12E-1BA2-41C9-90AE-DC4D1E7C63B5}" presName="hierRoot4" presStyleCnt="0"/>
      <dgm:spPr/>
    </dgm:pt>
    <dgm:pt modelId="{004CD378-49EE-4463-BED7-733F56287B36}" type="pres">
      <dgm:prSet presAssocID="{1859F12E-1BA2-41C9-90AE-DC4D1E7C63B5}" presName="composite4" presStyleCnt="0"/>
      <dgm:spPr/>
    </dgm:pt>
    <dgm:pt modelId="{09C71D3E-E4DA-462D-85B5-6E69D4CD77A2}" type="pres">
      <dgm:prSet presAssocID="{1859F12E-1BA2-41C9-90AE-DC4D1E7C63B5}" presName="background4" presStyleLbl="node4" presStyleIdx="2" presStyleCnt="8"/>
      <dgm:spPr/>
    </dgm:pt>
    <dgm:pt modelId="{F7917EA9-9A59-4E7E-806D-BBD09B6DCCB6}" type="pres">
      <dgm:prSet presAssocID="{1859F12E-1BA2-41C9-90AE-DC4D1E7C63B5}" presName="text4" presStyleLbl="fgAcc4" presStyleIdx="2" presStyleCnt="8">
        <dgm:presLayoutVars>
          <dgm:chPref val="3"/>
        </dgm:presLayoutVars>
      </dgm:prSet>
      <dgm:spPr/>
    </dgm:pt>
    <dgm:pt modelId="{ED1EEDAF-B69B-4848-ACF1-2D441C7E1E6F}" type="pres">
      <dgm:prSet presAssocID="{1859F12E-1BA2-41C9-90AE-DC4D1E7C63B5}" presName="hierChild5" presStyleCnt="0"/>
      <dgm:spPr/>
    </dgm:pt>
    <dgm:pt modelId="{190A2F96-270D-4282-92E7-C25C6AB52F76}" type="pres">
      <dgm:prSet presAssocID="{00EA8484-CDA9-4BF9-8834-B05492652CCE}" presName="Name17" presStyleLbl="parChTrans1D3" presStyleIdx="1" presStyleCnt="2"/>
      <dgm:spPr/>
    </dgm:pt>
    <dgm:pt modelId="{4BFBB60D-0286-4079-B2CB-E89B6E11742F}" type="pres">
      <dgm:prSet presAssocID="{290B5809-2B76-4B03-A0FF-01A5FFE7D16B}" presName="hierRoot3" presStyleCnt="0"/>
      <dgm:spPr/>
    </dgm:pt>
    <dgm:pt modelId="{C50B5DAC-1A92-4F18-9FB8-1322BCE0B0B9}" type="pres">
      <dgm:prSet presAssocID="{290B5809-2B76-4B03-A0FF-01A5FFE7D16B}" presName="composite3" presStyleCnt="0"/>
      <dgm:spPr/>
    </dgm:pt>
    <dgm:pt modelId="{8D1BB3F5-80C9-4011-A7D9-35DD00329C6A}" type="pres">
      <dgm:prSet presAssocID="{290B5809-2B76-4B03-A0FF-01A5FFE7D16B}" presName="background3" presStyleLbl="node3" presStyleIdx="1" presStyleCnt="2"/>
      <dgm:spPr/>
    </dgm:pt>
    <dgm:pt modelId="{C97C2F88-E997-475D-ADE2-9FAB90D74440}" type="pres">
      <dgm:prSet presAssocID="{290B5809-2B76-4B03-A0FF-01A5FFE7D16B}" presName="text3" presStyleLbl="fgAcc3" presStyleIdx="1" presStyleCnt="2">
        <dgm:presLayoutVars>
          <dgm:chPref val="3"/>
        </dgm:presLayoutVars>
      </dgm:prSet>
      <dgm:spPr/>
    </dgm:pt>
    <dgm:pt modelId="{1D4B3931-83B1-4023-B6BE-E5763357DDEE}" type="pres">
      <dgm:prSet presAssocID="{290B5809-2B76-4B03-A0FF-01A5FFE7D16B}" presName="hierChild4" presStyleCnt="0"/>
      <dgm:spPr/>
    </dgm:pt>
    <dgm:pt modelId="{159958D0-FD23-4A71-9452-D7B55F52D396}" type="pres">
      <dgm:prSet presAssocID="{F357B9BB-D627-4FFB-8F6F-F366F26712BE}" presName="Name23" presStyleLbl="parChTrans1D4" presStyleIdx="3" presStyleCnt="8"/>
      <dgm:spPr/>
    </dgm:pt>
    <dgm:pt modelId="{C3709C0A-719C-435C-9D77-DBD4616AFB8E}" type="pres">
      <dgm:prSet presAssocID="{C1DCF106-CFAB-4E9F-97B4-3568219D1653}" presName="hierRoot4" presStyleCnt="0"/>
      <dgm:spPr/>
    </dgm:pt>
    <dgm:pt modelId="{052B252F-9C8F-4757-94FE-4A615AB18F5B}" type="pres">
      <dgm:prSet presAssocID="{C1DCF106-CFAB-4E9F-97B4-3568219D1653}" presName="composite4" presStyleCnt="0"/>
      <dgm:spPr/>
    </dgm:pt>
    <dgm:pt modelId="{298345A0-EC2A-4405-A607-B788C9204270}" type="pres">
      <dgm:prSet presAssocID="{C1DCF106-CFAB-4E9F-97B4-3568219D1653}" presName="background4" presStyleLbl="node4" presStyleIdx="3" presStyleCnt="8"/>
      <dgm:spPr/>
    </dgm:pt>
    <dgm:pt modelId="{77FBE525-81DD-423B-91C6-D606AE5C1D1E}" type="pres">
      <dgm:prSet presAssocID="{C1DCF106-CFAB-4E9F-97B4-3568219D1653}" presName="text4" presStyleLbl="fgAcc4" presStyleIdx="3" presStyleCnt="8">
        <dgm:presLayoutVars>
          <dgm:chPref val="3"/>
        </dgm:presLayoutVars>
      </dgm:prSet>
      <dgm:spPr/>
    </dgm:pt>
    <dgm:pt modelId="{F1BFC7BC-0BCC-4B0F-A91C-C81862526800}" type="pres">
      <dgm:prSet presAssocID="{C1DCF106-CFAB-4E9F-97B4-3568219D1653}" presName="hierChild5" presStyleCnt="0"/>
      <dgm:spPr/>
    </dgm:pt>
    <dgm:pt modelId="{371A451C-0FAF-4DA2-B02C-30D446C2976D}" type="pres">
      <dgm:prSet presAssocID="{7EA2A299-8F77-45DA-AC48-4212CFBDD8A4}" presName="Name23" presStyleLbl="parChTrans1D4" presStyleIdx="4" presStyleCnt="8"/>
      <dgm:spPr/>
    </dgm:pt>
    <dgm:pt modelId="{52D929C4-ECFA-4C6F-999D-9D30E56F52B1}" type="pres">
      <dgm:prSet presAssocID="{45462E1A-8122-4594-AC71-55AA502C4858}" presName="hierRoot4" presStyleCnt="0"/>
      <dgm:spPr/>
    </dgm:pt>
    <dgm:pt modelId="{D8075414-D178-4BF0-9607-7A0A2E880585}" type="pres">
      <dgm:prSet presAssocID="{45462E1A-8122-4594-AC71-55AA502C4858}" presName="composite4" presStyleCnt="0"/>
      <dgm:spPr/>
    </dgm:pt>
    <dgm:pt modelId="{2C48FE09-151F-4C03-84F7-71EBB80E1A57}" type="pres">
      <dgm:prSet presAssocID="{45462E1A-8122-4594-AC71-55AA502C4858}" presName="background4" presStyleLbl="node4" presStyleIdx="4" presStyleCnt="8"/>
      <dgm:spPr/>
    </dgm:pt>
    <dgm:pt modelId="{986C3446-0C5E-4F88-961F-4F7E6A96ED0D}" type="pres">
      <dgm:prSet presAssocID="{45462E1A-8122-4594-AC71-55AA502C4858}" presName="text4" presStyleLbl="fgAcc4" presStyleIdx="4" presStyleCnt="8">
        <dgm:presLayoutVars>
          <dgm:chPref val="3"/>
        </dgm:presLayoutVars>
      </dgm:prSet>
      <dgm:spPr/>
    </dgm:pt>
    <dgm:pt modelId="{0EC65A4A-E9F4-48A2-AD79-39F923221B83}" type="pres">
      <dgm:prSet presAssocID="{45462E1A-8122-4594-AC71-55AA502C4858}" presName="hierChild5" presStyleCnt="0"/>
      <dgm:spPr/>
    </dgm:pt>
    <dgm:pt modelId="{CA51AB6E-C979-4A1F-AF3F-F5C22CAA7E0A}" type="pres">
      <dgm:prSet presAssocID="{420E7B6B-F7C8-404D-8CBC-536494BDC557}" presName="Name23" presStyleLbl="parChTrans1D4" presStyleIdx="5" presStyleCnt="8"/>
      <dgm:spPr/>
    </dgm:pt>
    <dgm:pt modelId="{8748FC1F-9980-4BB0-9C1C-7E3281E88D37}" type="pres">
      <dgm:prSet presAssocID="{BF529F65-776E-4253-85EA-27C6F81DC2E2}" presName="hierRoot4" presStyleCnt="0"/>
      <dgm:spPr/>
    </dgm:pt>
    <dgm:pt modelId="{4C892EE2-224F-4E2B-9136-06657FD1F9F3}" type="pres">
      <dgm:prSet presAssocID="{BF529F65-776E-4253-85EA-27C6F81DC2E2}" presName="composite4" presStyleCnt="0"/>
      <dgm:spPr/>
    </dgm:pt>
    <dgm:pt modelId="{EF4B6EFD-9EFD-49ED-B4C4-8198D5D2F8C8}" type="pres">
      <dgm:prSet presAssocID="{BF529F65-776E-4253-85EA-27C6F81DC2E2}" presName="background4" presStyleLbl="node4" presStyleIdx="5" presStyleCnt="8"/>
      <dgm:spPr/>
    </dgm:pt>
    <dgm:pt modelId="{C2D0EC2C-2BB8-485D-8D4B-006B8FA61A99}" type="pres">
      <dgm:prSet presAssocID="{BF529F65-776E-4253-85EA-27C6F81DC2E2}" presName="text4" presStyleLbl="fgAcc4" presStyleIdx="5" presStyleCnt="8">
        <dgm:presLayoutVars>
          <dgm:chPref val="3"/>
        </dgm:presLayoutVars>
      </dgm:prSet>
      <dgm:spPr/>
    </dgm:pt>
    <dgm:pt modelId="{A4D03EE0-0287-4324-8B7B-22D1A7876EF2}" type="pres">
      <dgm:prSet presAssocID="{BF529F65-776E-4253-85EA-27C6F81DC2E2}" presName="hierChild5" presStyleCnt="0"/>
      <dgm:spPr/>
    </dgm:pt>
    <dgm:pt modelId="{1E3422B0-844D-49B8-B6EC-C8F589A3F232}" type="pres">
      <dgm:prSet presAssocID="{786F875F-C4D6-43D6-BE62-2098D56C321B}" presName="Name23" presStyleLbl="parChTrans1D4" presStyleIdx="6" presStyleCnt="8"/>
      <dgm:spPr/>
    </dgm:pt>
    <dgm:pt modelId="{7AB0D7F6-7465-4971-801A-3498B2D619B2}" type="pres">
      <dgm:prSet presAssocID="{E50E911D-D8A1-44F9-9E8F-2064D1373C5E}" presName="hierRoot4" presStyleCnt="0"/>
      <dgm:spPr/>
    </dgm:pt>
    <dgm:pt modelId="{CA37FA45-E238-4F48-BCEF-89AF44A5DC18}" type="pres">
      <dgm:prSet presAssocID="{E50E911D-D8A1-44F9-9E8F-2064D1373C5E}" presName="composite4" presStyleCnt="0"/>
      <dgm:spPr/>
    </dgm:pt>
    <dgm:pt modelId="{4CBD641A-61B2-4E90-B83A-77899490DA56}" type="pres">
      <dgm:prSet presAssocID="{E50E911D-D8A1-44F9-9E8F-2064D1373C5E}" presName="background4" presStyleLbl="node4" presStyleIdx="6" presStyleCnt="8"/>
      <dgm:spPr/>
    </dgm:pt>
    <dgm:pt modelId="{84346310-71B8-4F01-9C1F-DE25227C4BC9}" type="pres">
      <dgm:prSet presAssocID="{E50E911D-D8A1-44F9-9E8F-2064D1373C5E}" presName="text4" presStyleLbl="fgAcc4" presStyleIdx="6" presStyleCnt="8">
        <dgm:presLayoutVars>
          <dgm:chPref val="3"/>
        </dgm:presLayoutVars>
      </dgm:prSet>
      <dgm:spPr/>
    </dgm:pt>
    <dgm:pt modelId="{7D2CF666-829C-404E-AA8D-ED8EEF8BF1CA}" type="pres">
      <dgm:prSet presAssocID="{E50E911D-D8A1-44F9-9E8F-2064D1373C5E}" presName="hierChild5" presStyleCnt="0"/>
      <dgm:spPr/>
    </dgm:pt>
    <dgm:pt modelId="{7A75F080-D4AC-4A33-ABB9-69555D50A6DA}" type="pres">
      <dgm:prSet presAssocID="{3A3EA0EB-500D-4E36-9619-896BDA3774CB}" presName="Name23" presStyleLbl="parChTrans1D4" presStyleIdx="7" presStyleCnt="8"/>
      <dgm:spPr/>
    </dgm:pt>
    <dgm:pt modelId="{7B13D1FD-EF5D-4F23-8033-ABDD2CCBD860}" type="pres">
      <dgm:prSet presAssocID="{FDB4C7A3-89B9-427A-9AC3-F19358064C60}" presName="hierRoot4" presStyleCnt="0"/>
      <dgm:spPr/>
    </dgm:pt>
    <dgm:pt modelId="{781BADF3-AA6E-4955-B36D-2DE3D908AA6B}" type="pres">
      <dgm:prSet presAssocID="{FDB4C7A3-89B9-427A-9AC3-F19358064C60}" presName="composite4" presStyleCnt="0"/>
      <dgm:spPr/>
    </dgm:pt>
    <dgm:pt modelId="{26C2AB20-0F42-437C-9039-89CAB499A21A}" type="pres">
      <dgm:prSet presAssocID="{FDB4C7A3-89B9-427A-9AC3-F19358064C60}" presName="background4" presStyleLbl="node4" presStyleIdx="7" presStyleCnt="8"/>
      <dgm:spPr/>
    </dgm:pt>
    <dgm:pt modelId="{F3BAF3DD-445A-415B-998F-1683E4239499}" type="pres">
      <dgm:prSet presAssocID="{FDB4C7A3-89B9-427A-9AC3-F19358064C60}" presName="text4" presStyleLbl="fgAcc4" presStyleIdx="7" presStyleCnt="8">
        <dgm:presLayoutVars>
          <dgm:chPref val="3"/>
        </dgm:presLayoutVars>
      </dgm:prSet>
      <dgm:spPr/>
    </dgm:pt>
    <dgm:pt modelId="{F34BA3AC-869F-46CB-B8F2-7BDAA813F4A4}" type="pres">
      <dgm:prSet presAssocID="{FDB4C7A3-89B9-427A-9AC3-F19358064C60}" presName="hierChild5" presStyleCnt="0"/>
      <dgm:spPr/>
    </dgm:pt>
    <dgm:pt modelId="{B6677C42-0E82-42DA-9947-1C2D12B7BBF9}" type="pres">
      <dgm:prSet presAssocID="{0FC72FA5-4053-423D-A5D1-96C2D44B53DF}" presName="Name10" presStyleLbl="parChTrans1D2" presStyleIdx="4" presStyleCnt="6"/>
      <dgm:spPr/>
    </dgm:pt>
    <dgm:pt modelId="{844AB36F-65F1-4281-83D3-7801D65CA3EF}" type="pres">
      <dgm:prSet presAssocID="{A9EB75FB-84DE-471C-B6CC-D1004E75922C}" presName="hierRoot2" presStyleCnt="0"/>
      <dgm:spPr/>
    </dgm:pt>
    <dgm:pt modelId="{2B7AF3BF-E28A-469B-ADC5-0E7403872A53}" type="pres">
      <dgm:prSet presAssocID="{A9EB75FB-84DE-471C-B6CC-D1004E75922C}" presName="composite2" presStyleCnt="0"/>
      <dgm:spPr/>
    </dgm:pt>
    <dgm:pt modelId="{70C30664-9380-4279-9933-7338CF3BB8B2}" type="pres">
      <dgm:prSet presAssocID="{A9EB75FB-84DE-471C-B6CC-D1004E75922C}" presName="background2" presStyleLbl="node2" presStyleIdx="4" presStyleCnt="6"/>
      <dgm:spPr/>
    </dgm:pt>
    <dgm:pt modelId="{0DBA1398-D7E0-4747-930A-87CFA411177D}" type="pres">
      <dgm:prSet presAssocID="{A9EB75FB-84DE-471C-B6CC-D1004E75922C}" presName="text2" presStyleLbl="fgAcc2" presStyleIdx="4" presStyleCnt="6">
        <dgm:presLayoutVars>
          <dgm:chPref val="3"/>
        </dgm:presLayoutVars>
      </dgm:prSet>
      <dgm:spPr/>
    </dgm:pt>
    <dgm:pt modelId="{4D638643-6AAC-45BF-9346-B0CD80395DFA}" type="pres">
      <dgm:prSet presAssocID="{A9EB75FB-84DE-471C-B6CC-D1004E75922C}" presName="hierChild3" presStyleCnt="0"/>
      <dgm:spPr/>
    </dgm:pt>
    <dgm:pt modelId="{8F57879A-501B-4F8E-9083-BBDADF98C7AC}" type="pres">
      <dgm:prSet presAssocID="{FA984799-C145-46D9-9E37-60A98896C094}" presName="Name10" presStyleLbl="parChTrans1D2" presStyleIdx="5" presStyleCnt="6"/>
      <dgm:spPr/>
    </dgm:pt>
    <dgm:pt modelId="{1BF8C314-9BF1-48A4-A63C-167266B36C8A}" type="pres">
      <dgm:prSet presAssocID="{50F9FF16-71CB-483E-9CA9-8C7243050D3C}" presName="hierRoot2" presStyleCnt="0"/>
      <dgm:spPr/>
    </dgm:pt>
    <dgm:pt modelId="{0B6C8F86-FC3A-4D75-9644-377DA4AB2683}" type="pres">
      <dgm:prSet presAssocID="{50F9FF16-71CB-483E-9CA9-8C7243050D3C}" presName="composite2" presStyleCnt="0"/>
      <dgm:spPr/>
    </dgm:pt>
    <dgm:pt modelId="{1E03A4C0-1123-4FBF-9B23-740854744AF7}" type="pres">
      <dgm:prSet presAssocID="{50F9FF16-71CB-483E-9CA9-8C7243050D3C}" presName="background2" presStyleLbl="node2" presStyleIdx="5" presStyleCnt="6"/>
      <dgm:spPr/>
    </dgm:pt>
    <dgm:pt modelId="{AB01DE6B-0D81-4AF8-8867-BDF0A83661F0}" type="pres">
      <dgm:prSet presAssocID="{50F9FF16-71CB-483E-9CA9-8C7243050D3C}" presName="text2" presStyleLbl="fgAcc2" presStyleIdx="5" presStyleCnt="6">
        <dgm:presLayoutVars>
          <dgm:chPref val="3"/>
        </dgm:presLayoutVars>
      </dgm:prSet>
      <dgm:spPr/>
    </dgm:pt>
    <dgm:pt modelId="{1D106354-B0CF-4D2D-8295-133556F1A57E}" type="pres">
      <dgm:prSet presAssocID="{50F9FF16-71CB-483E-9CA9-8C7243050D3C}" presName="hierChild3" presStyleCnt="0"/>
      <dgm:spPr/>
    </dgm:pt>
  </dgm:ptLst>
  <dgm:cxnLst>
    <dgm:cxn modelId="{68C1E401-0312-476C-9E60-3BD14AEF8105}" srcId="{B931AF13-C9AA-4714-B7BC-E910C2B0338E}" destId="{0E252345-626F-4ADA-AA41-AF7B8098F951}" srcOrd="0" destOrd="0" parTransId="{329F3E3F-FF3C-42B5-A96A-6B7A0E5A9A9F}" sibTransId="{03AC63E6-1DAE-47AD-BCB2-DB16298DE743}"/>
    <dgm:cxn modelId="{DE585F05-24A4-4BBD-B244-D39662342C22}" srcId="{0E252345-626F-4ADA-AA41-AF7B8098F951}" destId="{AE63ED87-88C2-42DF-921B-0A445557C688}" srcOrd="3" destOrd="0" parTransId="{26261D3A-6145-4F0D-B23C-2D2A38A53505}" sibTransId="{01049CF3-6DD4-4E92-A218-E0761B530845}"/>
    <dgm:cxn modelId="{3F49BC07-8C6F-47BE-AA64-005CB8B1E9CB}" type="presOf" srcId="{420E7B6B-F7C8-404D-8CBC-536494BDC557}" destId="{CA51AB6E-C979-4A1F-AF3F-F5C22CAA7E0A}" srcOrd="0" destOrd="0" presId="urn:microsoft.com/office/officeart/2005/8/layout/hierarchy1"/>
    <dgm:cxn modelId="{C9993A08-3596-4A2C-84A0-240102DA12CE}" type="presOf" srcId="{48CF000B-81A8-48F8-A111-DA86E9CF34AD}" destId="{81977B85-3DEC-4B01-A55A-B905FBB8236E}" srcOrd="0" destOrd="0" presId="urn:microsoft.com/office/officeart/2005/8/layout/hierarchy1"/>
    <dgm:cxn modelId="{05D9120B-2E7C-4150-B00D-34BE891AFE5E}" srcId="{1B1E675B-43F2-4FA1-8DFB-12E36A638B80}" destId="{CDC58937-8C04-4CEF-BBC2-48C3410E782B}" srcOrd="1" destOrd="0" parTransId="{AD694A7E-6FEF-4B36-B228-48B946D53F89}" sibTransId="{4A12D4E3-B8AB-4C40-95B3-E41BDC5EEDEF}"/>
    <dgm:cxn modelId="{FD1A790D-1563-47E1-9224-5A934CC89F3B}" type="presOf" srcId="{50F9FF16-71CB-483E-9CA9-8C7243050D3C}" destId="{AB01DE6B-0D81-4AF8-8867-BDF0A83661F0}" srcOrd="0" destOrd="0" presId="urn:microsoft.com/office/officeart/2005/8/layout/hierarchy1"/>
    <dgm:cxn modelId="{24B87310-DFB3-458C-9DAA-D1090CACD54D}" type="presOf" srcId="{290B5809-2B76-4B03-A0FF-01A5FFE7D16B}" destId="{C97C2F88-E997-475D-ADE2-9FAB90D74440}" srcOrd="0" destOrd="0" presId="urn:microsoft.com/office/officeart/2005/8/layout/hierarchy1"/>
    <dgm:cxn modelId="{0963D810-6AD4-48F6-A199-E04F117071BE}" srcId="{290B5809-2B76-4B03-A0FF-01A5FFE7D16B}" destId="{C1DCF106-CFAB-4E9F-97B4-3568219D1653}" srcOrd="0" destOrd="0" parTransId="{F357B9BB-D627-4FFB-8F6F-F366F26712BE}" sibTransId="{D7E30A60-3008-4DBF-87F5-D2E9BC9F5EE0}"/>
    <dgm:cxn modelId="{315AD923-B3CE-4BA4-BD9C-5F15020969E2}" srcId="{1B1E675B-43F2-4FA1-8DFB-12E36A638B80}" destId="{1859F12E-1BA2-41C9-90AE-DC4D1E7C63B5}" srcOrd="2" destOrd="0" parTransId="{F9250776-A048-4F40-8538-1002BBDB5C38}" sibTransId="{75BC42B0-A052-4237-8FC6-AE97FD47DCF3}"/>
    <dgm:cxn modelId="{62AA5325-9D8A-4DD3-82E7-5493CC1730BF}" srcId="{0E252345-626F-4ADA-AA41-AF7B8098F951}" destId="{426A94C3-6694-45B3-B8D6-AAD7CDA80AFF}" srcOrd="0" destOrd="0" parTransId="{31DC3853-E080-4D0F-9932-6547BF28CCA6}" sibTransId="{EA0BB7D6-D53B-410B-B6AC-FE70D31B4DEE}"/>
    <dgm:cxn modelId="{14317E2B-263E-4CEB-A3BB-C4491F6E4481}" type="presOf" srcId="{31DC3853-E080-4D0F-9932-6547BF28CCA6}" destId="{4DBCE385-CCE9-4738-9E37-EBE257D217DE}" srcOrd="0" destOrd="0" presId="urn:microsoft.com/office/officeart/2005/8/layout/hierarchy1"/>
    <dgm:cxn modelId="{93255434-A684-4A65-89F8-4D9EBCB0E885}" srcId="{0E252345-626F-4ADA-AA41-AF7B8098F951}" destId="{50F9FF16-71CB-483E-9CA9-8C7243050D3C}" srcOrd="5" destOrd="0" parTransId="{FA984799-C145-46D9-9E37-60A98896C094}" sibTransId="{C11F9A49-846F-4132-B8B6-738F58325B17}"/>
    <dgm:cxn modelId="{0D1C1538-5851-452A-8ED0-4585B62DAB41}" type="presOf" srcId="{D8E9C7A9-EA3B-4859-8FCA-0F9D04B1F8D8}" destId="{0E435533-57B3-479D-976D-784ACE8BCAF2}" srcOrd="0" destOrd="0" presId="urn:microsoft.com/office/officeart/2005/8/layout/hierarchy1"/>
    <dgm:cxn modelId="{4BCFE33D-2814-4502-A5CC-283EAB7AB335}" type="presOf" srcId="{26261D3A-6145-4F0D-B23C-2D2A38A53505}" destId="{15DBF381-A28E-4F3A-93F4-0B7B01C5A085}" srcOrd="0" destOrd="0" presId="urn:microsoft.com/office/officeart/2005/8/layout/hierarchy1"/>
    <dgm:cxn modelId="{5029E65B-12EE-4DA7-B99A-69C29268F715}" type="presOf" srcId="{AD694A7E-6FEF-4B36-B228-48B946D53F89}" destId="{CA5ED72E-C76F-4B5F-A57D-2CB6EB5FA265}" srcOrd="0" destOrd="0" presId="urn:microsoft.com/office/officeart/2005/8/layout/hierarchy1"/>
    <dgm:cxn modelId="{027A045E-84CA-4EFA-81A8-35C544BB1D8F}" type="presOf" srcId="{7EA2A299-8F77-45DA-AC48-4212CFBDD8A4}" destId="{371A451C-0FAF-4DA2-B02C-30D446C2976D}" srcOrd="0" destOrd="0" presId="urn:microsoft.com/office/officeart/2005/8/layout/hierarchy1"/>
    <dgm:cxn modelId="{B8C8CA61-098E-41F4-9C8B-AAF6E7D9AC51}" srcId="{0E252345-626F-4ADA-AA41-AF7B8098F951}" destId="{CDA349D8-4543-4F3A-BA0D-C37C0BC7E0A5}" srcOrd="2" destOrd="0" parTransId="{3591B188-17A2-4717-8EE3-1FBD9E8BA2FC}" sibTransId="{A4966EC8-F427-41C3-8B84-3BEE6F926BE8}"/>
    <dgm:cxn modelId="{2B840745-A6FC-4D04-848F-11922757D474}" type="presOf" srcId="{F9250776-A048-4F40-8538-1002BBDB5C38}" destId="{74E6EF35-F56C-4C93-B018-E507665E689F}" srcOrd="0" destOrd="0" presId="urn:microsoft.com/office/officeart/2005/8/layout/hierarchy1"/>
    <dgm:cxn modelId="{C46BD169-AED8-48C5-8AE6-FC2EB6FEEBB0}" type="presOf" srcId="{5EB29506-7AAB-4A96-BA29-A4598E3AF6FF}" destId="{39D11F3A-1FF7-4663-8F0D-8D1925BCDDF5}" srcOrd="0" destOrd="0" presId="urn:microsoft.com/office/officeart/2005/8/layout/hierarchy1"/>
    <dgm:cxn modelId="{3796AE4B-B2CB-49DA-B376-674DA969715F}" srcId="{45462E1A-8122-4594-AC71-55AA502C4858}" destId="{E50E911D-D8A1-44F9-9E8F-2064D1373C5E}" srcOrd="1" destOrd="0" parTransId="{786F875F-C4D6-43D6-BE62-2098D56C321B}" sibTransId="{7C3827E9-FA95-460A-AE72-36DB5F49E797}"/>
    <dgm:cxn modelId="{2F88324D-812B-46B9-B91B-FD2CB373A24F}" srcId="{45462E1A-8122-4594-AC71-55AA502C4858}" destId="{BF529F65-776E-4253-85EA-27C6F81DC2E2}" srcOrd="0" destOrd="0" parTransId="{420E7B6B-F7C8-404D-8CBC-536494BDC557}" sibTransId="{50654C3E-5435-4D40-9751-B7F78D397EC0}"/>
    <dgm:cxn modelId="{0872756D-F5C5-4AEF-B87B-598D479E25FE}" type="presOf" srcId="{FA984799-C145-46D9-9E37-60A98896C094}" destId="{8F57879A-501B-4F8E-9083-BBDADF98C7AC}" srcOrd="0" destOrd="0" presId="urn:microsoft.com/office/officeart/2005/8/layout/hierarchy1"/>
    <dgm:cxn modelId="{A7F0BF4E-3DAC-4874-8548-208FDC2C0EC9}" srcId="{45462E1A-8122-4594-AC71-55AA502C4858}" destId="{FDB4C7A3-89B9-427A-9AC3-F19358064C60}" srcOrd="2" destOrd="0" parTransId="{3A3EA0EB-500D-4E36-9619-896BDA3774CB}" sibTransId="{CDC1F1A4-0F19-4F34-B84B-A23A8E405FFA}"/>
    <dgm:cxn modelId="{6A5C6C50-6112-459A-A123-55C0606A4DBA}" type="presOf" srcId="{54AE77BF-019C-4E45-BC04-DE1EDBC9019F}" destId="{8C5CFB0B-84D1-473D-A440-D792EF217285}" srcOrd="0" destOrd="0" presId="urn:microsoft.com/office/officeart/2005/8/layout/hierarchy1"/>
    <dgm:cxn modelId="{D9FC4B51-1315-4DBB-A8AB-68F37AD044D5}" type="presOf" srcId="{3591B188-17A2-4717-8EE3-1FBD9E8BA2FC}" destId="{98A2D6F3-D28F-4B6E-BABC-ECE791902468}" srcOrd="0" destOrd="0" presId="urn:microsoft.com/office/officeart/2005/8/layout/hierarchy1"/>
    <dgm:cxn modelId="{31FD6C72-6EE0-4DF6-B1A1-3240ACD3CB15}" type="presOf" srcId="{C1DCF106-CFAB-4E9F-97B4-3568219D1653}" destId="{77FBE525-81DD-423B-91C6-D606AE5C1D1E}" srcOrd="0" destOrd="0" presId="urn:microsoft.com/office/officeart/2005/8/layout/hierarchy1"/>
    <dgm:cxn modelId="{68BF8552-8EA4-4C3B-9586-C540071484E9}" type="presOf" srcId="{BF529F65-776E-4253-85EA-27C6F81DC2E2}" destId="{C2D0EC2C-2BB8-485D-8D4B-006B8FA61A99}" srcOrd="0" destOrd="0" presId="urn:microsoft.com/office/officeart/2005/8/layout/hierarchy1"/>
    <dgm:cxn modelId="{E4102D77-4A21-4B2D-B3B9-9FC85605B3E9}" type="presOf" srcId="{FDB4C7A3-89B9-427A-9AC3-F19358064C60}" destId="{F3BAF3DD-445A-415B-998F-1683E4239499}" srcOrd="0" destOrd="0" presId="urn:microsoft.com/office/officeart/2005/8/layout/hierarchy1"/>
    <dgm:cxn modelId="{4BCE0578-07EA-4004-AD70-316FE4793C21}" type="presOf" srcId="{E50E911D-D8A1-44F9-9E8F-2064D1373C5E}" destId="{84346310-71B8-4F01-9C1F-DE25227C4BC9}" srcOrd="0" destOrd="0" presId="urn:microsoft.com/office/officeart/2005/8/layout/hierarchy1"/>
    <dgm:cxn modelId="{C897537E-DAFF-440F-B5F4-4FD47D6330CF}" srcId="{AE63ED87-88C2-42DF-921B-0A445557C688}" destId="{290B5809-2B76-4B03-A0FF-01A5FFE7D16B}" srcOrd="1" destOrd="0" parTransId="{00EA8484-CDA9-4BF9-8834-B05492652CCE}" sibTransId="{355612F2-1322-4FDF-84EA-1CA61B187B61}"/>
    <dgm:cxn modelId="{5083937F-DABB-4BC4-A3F4-91E7BD8FFAD3}" type="presOf" srcId="{45462E1A-8122-4594-AC71-55AA502C4858}" destId="{986C3446-0C5E-4F88-961F-4F7E6A96ED0D}" srcOrd="0" destOrd="0" presId="urn:microsoft.com/office/officeart/2005/8/layout/hierarchy1"/>
    <dgm:cxn modelId="{D49BC488-6415-438A-8C58-4B172AD74C3D}" srcId="{1B1E675B-43F2-4FA1-8DFB-12E36A638B80}" destId="{48CF000B-81A8-48F8-A111-DA86E9CF34AD}" srcOrd="0" destOrd="0" parTransId="{D1D935B4-9D21-4CF8-A061-02C52591D2A2}" sibTransId="{6E4797E1-0320-41D4-8EDB-A1E3F85E4C53}"/>
    <dgm:cxn modelId="{04B3178B-61D6-43DD-8039-ABD70F6FCE75}" type="presOf" srcId="{00EA8484-CDA9-4BF9-8834-B05492652CCE}" destId="{190A2F96-270D-4282-92E7-C25C6AB52F76}" srcOrd="0" destOrd="0" presId="urn:microsoft.com/office/officeart/2005/8/layout/hierarchy1"/>
    <dgm:cxn modelId="{939B818F-B4C2-4523-ABF0-2FAE5040A0D3}" type="presOf" srcId="{1859F12E-1BA2-41C9-90AE-DC4D1E7C63B5}" destId="{F7917EA9-9A59-4E7E-806D-BBD09B6DCCB6}" srcOrd="0" destOrd="0" presId="urn:microsoft.com/office/officeart/2005/8/layout/hierarchy1"/>
    <dgm:cxn modelId="{1129B491-5E77-4CD3-B741-B150F7254CA7}" type="presOf" srcId="{426A94C3-6694-45B3-B8D6-AAD7CDA80AFF}" destId="{A671C092-03FD-47AD-B4A7-0C1F33E79B07}" srcOrd="0" destOrd="0" presId="urn:microsoft.com/office/officeart/2005/8/layout/hierarchy1"/>
    <dgm:cxn modelId="{3A54739F-C3AF-4640-A484-425A72F7749E}" type="presOf" srcId="{D1D935B4-9D21-4CF8-A061-02C52591D2A2}" destId="{A79E5B99-6B95-48FB-B6D2-61D9BC3143C1}" srcOrd="0" destOrd="0" presId="urn:microsoft.com/office/officeart/2005/8/layout/hierarchy1"/>
    <dgm:cxn modelId="{0A10EFA8-1E11-458C-A413-2D54E6D32883}" type="presOf" srcId="{1B1E675B-43F2-4FA1-8DFB-12E36A638B80}" destId="{E7B14264-EB86-49DD-987A-1F56143CCCE7}" srcOrd="0" destOrd="0" presId="urn:microsoft.com/office/officeart/2005/8/layout/hierarchy1"/>
    <dgm:cxn modelId="{B19541AB-0CE2-4E43-8AA3-42B8F8FFCD14}" srcId="{AE63ED87-88C2-42DF-921B-0A445557C688}" destId="{1B1E675B-43F2-4FA1-8DFB-12E36A638B80}" srcOrd="0" destOrd="0" parTransId="{54AE77BF-019C-4E45-BC04-DE1EDBC9019F}" sibTransId="{A4398DAA-9D75-4A09-9E48-9EE1B4193017}"/>
    <dgm:cxn modelId="{981EC6BA-6D00-424B-8898-B944C9560149}" srcId="{0E252345-626F-4ADA-AA41-AF7B8098F951}" destId="{5EB29506-7AAB-4A96-BA29-A4598E3AF6FF}" srcOrd="1" destOrd="0" parTransId="{D8E9C7A9-EA3B-4859-8FCA-0F9D04B1F8D8}" sibTransId="{812476E8-928E-4676-949C-BBABE26A68EE}"/>
    <dgm:cxn modelId="{C49798BC-AE8A-4005-8465-50BC8D4F228E}" type="presOf" srcId="{A9EB75FB-84DE-471C-B6CC-D1004E75922C}" destId="{0DBA1398-D7E0-4747-930A-87CFA411177D}" srcOrd="0" destOrd="0" presId="urn:microsoft.com/office/officeart/2005/8/layout/hierarchy1"/>
    <dgm:cxn modelId="{4B505ABD-082E-433E-A275-1E64685F4B34}" type="presOf" srcId="{CDC58937-8C04-4CEF-BBC2-48C3410E782B}" destId="{2ADA4A4E-23BE-45D1-84BC-F210B80E53AE}" srcOrd="0" destOrd="0" presId="urn:microsoft.com/office/officeart/2005/8/layout/hierarchy1"/>
    <dgm:cxn modelId="{677D60C0-E8B3-41D4-970B-3ABD0830E1A3}" srcId="{290B5809-2B76-4B03-A0FF-01A5FFE7D16B}" destId="{45462E1A-8122-4594-AC71-55AA502C4858}" srcOrd="1" destOrd="0" parTransId="{7EA2A299-8F77-45DA-AC48-4212CFBDD8A4}" sibTransId="{6AAD9D68-623A-4521-8708-A451F80DE06F}"/>
    <dgm:cxn modelId="{DB55D7C2-7086-4CF1-A527-D605E00CFA38}" type="presOf" srcId="{CDA349D8-4543-4F3A-BA0D-C37C0BC7E0A5}" destId="{52F87FB8-4C1D-46B9-AE0F-B63FF61EE6E0}" srcOrd="0" destOrd="0" presId="urn:microsoft.com/office/officeart/2005/8/layout/hierarchy1"/>
    <dgm:cxn modelId="{4C9546C8-ED24-4303-9D70-70D3C9C37DE0}" type="presOf" srcId="{AE63ED87-88C2-42DF-921B-0A445557C688}" destId="{8C419444-4EA4-4672-9DD3-61262EE5278F}" srcOrd="0" destOrd="0" presId="urn:microsoft.com/office/officeart/2005/8/layout/hierarchy1"/>
    <dgm:cxn modelId="{0E3ED4C9-BB02-4254-905A-76B50FA7C08E}" type="presOf" srcId="{0FC72FA5-4053-423D-A5D1-96C2D44B53DF}" destId="{B6677C42-0E82-42DA-9947-1C2D12B7BBF9}" srcOrd="0" destOrd="0" presId="urn:microsoft.com/office/officeart/2005/8/layout/hierarchy1"/>
    <dgm:cxn modelId="{24A2C6D4-EFC8-40A4-8038-438BDF557449}" type="presOf" srcId="{3A3EA0EB-500D-4E36-9619-896BDA3774CB}" destId="{7A75F080-D4AC-4A33-ABB9-69555D50A6DA}" srcOrd="0" destOrd="0" presId="urn:microsoft.com/office/officeart/2005/8/layout/hierarchy1"/>
    <dgm:cxn modelId="{89F35FE0-EBB2-456E-8D71-EEE8A5811B56}" type="presOf" srcId="{B931AF13-C9AA-4714-B7BC-E910C2B0338E}" destId="{6692BDB7-8900-4884-899E-36038D81A6B4}" srcOrd="0" destOrd="0" presId="urn:microsoft.com/office/officeart/2005/8/layout/hierarchy1"/>
    <dgm:cxn modelId="{AC2020ED-6467-496B-814F-D9F063CE2734}" srcId="{0E252345-626F-4ADA-AA41-AF7B8098F951}" destId="{A9EB75FB-84DE-471C-B6CC-D1004E75922C}" srcOrd="4" destOrd="0" parTransId="{0FC72FA5-4053-423D-A5D1-96C2D44B53DF}" sibTransId="{AEC5EB31-F4D1-451E-B619-51F30E5A092B}"/>
    <dgm:cxn modelId="{37F583F0-6BD3-431F-9325-5DEF7A9EE724}" type="presOf" srcId="{F357B9BB-D627-4FFB-8F6F-F366F26712BE}" destId="{159958D0-FD23-4A71-9452-D7B55F52D396}" srcOrd="0" destOrd="0" presId="urn:microsoft.com/office/officeart/2005/8/layout/hierarchy1"/>
    <dgm:cxn modelId="{92392BF7-44DB-4DFC-8797-400D989AD759}" type="presOf" srcId="{0E252345-626F-4ADA-AA41-AF7B8098F951}" destId="{8893EE8D-F13D-4BA3-A5EA-FE1AF97AF3FD}" srcOrd="0" destOrd="0" presId="urn:microsoft.com/office/officeart/2005/8/layout/hierarchy1"/>
    <dgm:cxn modelId="{0842DDFA-8D3E-4C79-A7A5-94A0C11C06F4}" type="presOf" srcId="{786F875F-C4D6-43D6-BE62-2098D56C321B}" destId="{1E3422B0-844D-49B8-B6EC-C8F589A3F232}" srcOrd="0" destOrd="0" presId="urn:microsoft.com/office/officeart/2005/8/layout/hierarchy1"/>
    <dgm:cxn modelId="{A66C74D4-23F5-4BF3-BFC7-7555EB8F5C2D}" type="presParOf" srcId="{6692BDB7-8900-4884-899E-36038D81A6B4}" destId="{25BB4648-355C-425F-8555-B21E683DA4AF}" srcOrd="0" destOrd="0" presId="urn:microsoft.com/office/officeart/2005/8/layout/hierarchy1"/>
    <dgm:cxn modelId="{BED42818-6CD2-47B1-8C6D-A8F454BA4684}" type="presParOf" srcId="{25BB4648-355C-425F-8555-B21E683DA4AF}" destId="{C867A847-4444-4323-9BD3-BBC1B306F77B}" srcOrd="0" destOrd="0" presId="urn:microsoft.com/office/officeart/2005/8/layout/hierarchy1"/>
    <dgm:cxn modelId="{0E42429B-F81F-4F5E-A8B6-6825EC016094}" type="presParOf" srcId="{C867A847-4444-4323-9BD3-BBC1B306F77B}" destId="{E2D45DEF-92FE-4E67-B6C0-D0DC9EC68247}" srcOrd="0" destOrd="0" presId="urn:microsoft.com/office/officeart/2005/8/layout/hierarchy1"/>
    <dgm:cxn modelId="{E1C9EF50-ED24-404B-A2D3-477B47FF3BC1}" type="presParOf" srcId="{C867A847-4444-4323-9BD3-BBC1B306F77B}" destId="{8893EE8D-F13D-4BA3-A5EA-FE1AF97AF3FD}" srcOrd="1" destOrd="0" presId="urn:microsoft.com/office/officeart/2005/8/layout/hierarchy1"/>
    <dgm:cxn modelId="{F45DA30B-F602-4AB1-8380-17B1136FF7FE}" type="presParOf" srcId="{25BB4648-355C-425F-8555-B21E683DA4AF}" destId="{BE3B31B4-EDCD-4171-82F5-DE5E44017A65}" srcOrd="1" destOrd="0" presId="urn:microsoft.com/office/officeart/2005/8/layout/hierarchy1"/>
    <dgm:cxn modelId="{07ABF9E8-0243-4725-80BE-3F6F7C0C5FC1}" type="presParOf" srcId="{BE3B31B4-EDCD-4171-82F5-DE5E44017A65}" destId="{4DBCE385-CCE9-4738-9E37-EBE257D217DE}" srcOrd="0" destOrd="0" presId="urn:microsoft.com/office/officeart/2005/8/layout/hierarchy1"/>
    <dgm:cxn modelId="{FE5011B5-AF64-43B0-A693-EE46DD218DFA}" type="presParOf" srcId="{BE3B31B4-EDCD-4171-82F5-DE5E44017A65}" destId="{1EB211F3-E163-45FD-8DFA-9F52BC4AE292}" srcOrd="1" destOrd="0" presId="urn:microsoft.com/office/officeart/2005/8/layout/hierarchy1"/>
    <dgm:cxn modelId="{3BDF52DD-373A-4F34-99F5-669792539184}" type="presParOf" srcId="{1EB211F3-E163-45FD-8DFA-9F52BC4AE292}" destId="{BA249411-1A38-4A44-B049-16FE1D54EB0E}" srcOrd="0" destOrd="0" presId="urn:microsoft.com/office/officeart/2005/8/layout/hierarchy1"/>
    <dgm:cxn modelId="{D45C1D21-2BF4-4D43-A890-F0BFAC82F2E0}" type="presParOf" srcId="{BA249411-1A38-4A44-B049-16FE1D54EB0E}" destId="{CC12E88F-442A-4442-910B-7BBB9487547F}" srcOrd="0" destOrd="0" presId="urn:microsoft.com/office/officeart/2005/8/layout/hierarchy1"/>
    <dgm:cxn modelId="{07C0347D-25A1-41C1-B83E-C9FD2A38AC05}" type="presParOf" srcId="{BA249411-1A38-4A44-B049-16FE1D54EB0E}" destId="{A671C092-03FD-47AD-B4A7-0C1F33E79B07}" srcOrd="1" destOrd="0" presId="urn:microsoft.com/office/officeart/2005/8/layout/hierarchy1"/>
    <dgm:cxn modelId="{25F7FA72-1630-4A63-9445-24E1B56CB013}" type="presParOf" srcId="{1EB211F3-E163-45FD-8DFA-9F52BC4AE292}" destId="{4D059257-8B9E-4018-9943-C48431371542}" srcOrd="1" destOrd="0" presId="urn:microsoft.com/office/officeart/2005/8/layout/hierarchy1"/>
    <dgm:cxn modelId="{09A7CF26-4066-4F82-A250-FD2142B87916}" type="presParOf" srcId="{BE3B31B4-EDCD-4171-82F5-DE5E44017A65}" destId="{0E435533-57B3-479D-976D-784ACE8BCAF2}" srcOrd="2" destOrd="0" presId="urn:microsoft.com/office/officeart/2005/8/layout/hierarchy1"/>
    <dgm:cxn modelId="{84B7D489-25EF-457B-B168-7D03B9D3AF6E}" type="presParOf" srcId="{BE3B31B4-EDCD-4171-82F5-DE5E44017A65}" destId="{8869DC70-EE7B-42D3-97FB-C4964103E0AA}" srcOrd="3" destOrd="0" presId="urn:microsoft.com/office/officeart/2005/8/layout/hierarchy1"/>
    <dgm:cxn modelId="{D96A8F3E-28DF-4C3D-8CED-692A8771C8EE}" type="presParOf" srcId="{8869DC70-EE7B-42D3-97FB-C4964103E0AA}" destId="{4848736A-6FCB-4526-A1FF-B2E09E6CEC3B}" srcOrd="0" destOrd="0" presId="urn:microsoft.com/office/officeart/2005/8/layout/hierarchy1"/>
    <dgm:cxn modelId="{B5E1F590-E71F-4666-ACAC-9474904D8B98}" type="presParOf" srcId="{4848736A-6FCB-4526-A1FF-B2E09E6CEC3B}" destId="{24A37B8A-3ECC-46B6-906E-197B5950F335}" srcOrd="0" destOrd="0" presId="urn:microsoft.com/office/officeart/2005/8/layout/hierarchy1"/>
    <dgm:cxn modelId="{F9B35AA8-26DC-4A75-8572-D233E6DCB32C}" type="presParOf" srcId="{4848736A-6FCB-4526-A1FF-B2E09E6CEC3B}" destId="{39D11F3A-1FF7-4663-8F0D-8D1925BCDDF5}" srcOrd="1" destOrd="0" presId="urn:microsoft.com/office/officeart/2005/8/layout/hierarchy1"/>
    <dgm:cxn modelId="{520C2B62-A146-4171-8A06-B26EB00806E9}" type="presParOf" srcId="{8869DC70-EE7B-42D3-97FB-C4964103E0AA}" destId="{B6FD007B-CC11-4718-9302-CD9D1AABBAE0}" srcOrd="1" destOrd="0" presId="urn:microsoft.com/office/officeart/2005/8/layout/hierarchy1"/>
    <dgm:cxn modelId="{41FD9286-5D9B-45F9-BCCC-54822484FE5C}" type="presParOf" srcId="{BE3B31B4-EDCD-4171-82F5-DE5E44017A65}" destId="{98A2D6F3-D28F-4B6E-BABC-ECE791902468}" srcOrd="4" destOrd="0" presId="urn:microsoft.com/office/officeart/2005/8/layout/hierarchy1"/>
    <dgm:cxn modelId="{A3CB3CE2-50E7-4691-98AD-146BF452F91A}" type="presParOf" srcId="{BE3B31B4-EDCD-4171-82F5-DE5E44017A65}" destId="{158BD811-8522-4E6F-911F-7DE6CCC83B9D}" srcOrd="5" destOrd="0" presId="urn:microsoft.com/office/officeart/2005/8/layout/hierarchy1"/>
    <dgm:cxn modelId="{9E23FA32-9767-414C-B9CE-E08A5D9A62DD}" type="presParOf" srcId="{158BD811-8522-4E6F-911F-7DE6CCC83B9D}" destId="{21205CDD-9ADA-4683-9913-F92FD51DAB5F}" srcOrd="0" destOrd="0" presId="urn:microsoft.com/office/officeart/2005/8/layout/hierarchy1"/>
    <dgm:cxn modelId="{10693790-EC81-45EF-A391-D93A9555DEBA}" type="presParOf" srcId="{21205CDD-9ADA-4683-9913-F92FD51DAB5F}" destId="{DABBF284-42D8-489F-BB78-E60EA3CD0469}" srcOrd="0" destOrd="0" presId="urn:microsoft.com/office/officeart/2005/8/layout/hierarchy1"/>
    <dgm:cxn modelId="{62F88685-1AB2-4A88-BCCF-D7E5E8A27B8E}" type="presParOf" srcId="{21205CDD-9ADA-4683-9913-F92FD51DAB5F}" destId="{52F87FB8-4C1D-46B9-AE0F-B63FF61EE6E0}" srcOrd="1" destOrd="0" presId="urn:microsoft.com/office/officeart/2005/8/layout/hierarchy1"/>
    <dgm:cxn modelId="{A6A278C8-5C7E-491C-ABBF-7442A35A75CA}" type="presParOf" srcId="{158BD811-8522-4E6F-911F-7DE6CCC83B9D}" destId="{0E89055A-6D2E-49E4-A8CF-35C2CA19F518}" srcOrd="1" destOrd="0" presId="urn:microsoft.com/office/officeart/2005/8/layout/hierarchy1"/>
    <dgm:cxn modelId="{051DE977-CBDF-44B2-A8D0-FDAFAFC3D7D6}" type="presParOf" srcId="{BE3B31B4-EDCD-4171-82F5-DE5E44017A65}" destId="{15DBF381-A28E-4F3A-93F4-0B7B01C5A085}" srcOrd="6" destOrd="0" presId="urn:microsoft.com/office/officeart/2005/8/layout/hierarchy1"/>
    <dgm:cxn modelId="{63356FB5-BEBD-4501-BF15-6485F96334B7}" type="presParOf" srcId="{BE3B31B4-EDCD-4171-82F5-DE5E44017A65}" destId="{8371F032-C23F-48C4-B5A5-01F0D95EB4A3}" srcOrd="7" destOrd="0" presId="urn:microsoft.com/office/officeart/2005/8/layout/hierarchy1"/>
    <dgm:cxn modelId="{72C81CEC-9065-43AA-BBFC-4B4A5CF66185}" type="presParOf" srcId="{8371F032-C23F-48C4-B5A5-01F0D95EB4A3}" destId="{7B714E44-FF89-4F64-A88F-85768CB52CA1}" srcOrd="0" destOrd="0" presId="urn:microsoft.com/office/officeart/2005/8/layout/hierarchy1"/>
    <dgm:cxn modelId="{200F58DA-397D-480C-99BD-F9E0D5189FF2}" type="presParOf" srcId="{7B714E44-FF89-4F64-A88F-85768CB52CA1}" destId="{5EF28523-DE56-4579-B61F-015182A91364}" srcOrd="0" destOrd="0" presId="urn:microsoft.com/office/officeart/2005/8/layout/hierarchy1"/>
    <dgm:cxn modelId="{6DD17592-9C28-4B94-A87F-79C424F86BEC}" type="presParOf" srcId="{7B714E44-FF89-4F64-A88F-85768CB52CA1}" destId="{8C419444-4EA4-4672-9DD3-61262EE5278F}" srcOrd="1" destOrd="0" presId="urn:microsoft.com/office/officeart/2005/8/layout/hierarchy1"/>
    <dgm:cxn modelId="{EEAC66BF-FA6A-444C-8720-82911FBCCAFB}" type="presParOf" srcId="{8371F032-C23F-48C4-B5A5-01F0D95EB4A3}" destId="{9FB7964A-7847-42FC-99B6-A81405AD02FE}" srcOrd="1" destOrd="0" presId="urn:microsoft.com/office/officeart/2005/8/layout/hierarchy1"/>
    <dgm:cxn modelId="{B4B6D252-5A8F-470F-8F74-1E4914842AE3}" type="presParOf" srcId="{9FB7964A-7847-42FC-99B6-A81405AD02FE}" destId="{8C5CFB0B-84D1-473D-A440-D792EF217285}" srcOrd="0" destOrd="0" presId="urn:microsoft.com/office/officeart/2005/8/layout/hierarchy1"/>
    <dgm:cxn modelId="{D0E2E4C8-5638-4076-96DF-518EE8B7040A}" type="presParOf" srcId="{9FB7964A-7847-42FC-99B6-A81405AD02FE}" destId="{51CAE6E2-9C80-46D2-A5FD-BB29C7C749EA}" srcOrd="1" destOrd="0" presId="urn:microsoft.com/office/officeart/2005/8/layout/hierarchy1"/>
    <dgm:cxn modelId="{3977E16D-A967-48D3-8EEF-353147C15881}" type="presParOf" srcId="{51CAE6E2-9C80-46D2-A5FD-BB29C7C749EA}" destId="{C65B8ABF-CAE4-4B7D-8153-72C84B6790D9}" srcOrd="0" destOrd="0" presId="urn:microsoft.com/office/officeart/2005/8/layout/hierarchy1"/>
    <dgm:cxn modelId="{929E4691-0CBA-4F12-8CDD-4DEC0A9EA4D5}" type="presParOf" srcId="{C65B8ABF-CAE4-4B7D-8153-72C84B6790D9}" destId="{673827AA-BFBA-418C-8E21-51225EA1FBF9}" srcOrd="0" destOrd="0" presId="urn:microsoft.com/office/officeart/2005/8/layout/hierarchy1"/>
    <dgm:cxn modelId="{01078610-D89A-4ABA-8FE8-65DBE478CD57}" type="presParOf" srcId="{C65B8ABF-CAE4-4B7D-8153-72C84B6790D9}" destId="{E7B14264-EB86-49DD-987A-1F56143CCCE7}" srcOrd="1" destOrd="0" presId="urn:microsoft.com/office/officeart/2005/8/layout/hierarchy1"/>
    <dgm:cxn modelId="{8D7CE9DF-A7D2-4485-B870-F97249CFDEEE}" type="presParOf" srcId="{51CAE6E2-9C80-46D2-A5FD-BB29C7C749EA}" destId="{106B9935-43C0-4E3C-8141-7E4BCEE04502}" srcOrd="1" destOrd="0" presId="urn:microsoft.com/office/officeart/2005/8/layout/hierarchy1"/>
    <dgm:cxn modelId="{F4D8626A-6E73-417C-AC4E-31B93CCD79B8}" type="presParOf" srcId="{106B9935-43C0-4E3C-8141-7E4BCEE04502}" destId="{A79E5B99-6B95-48FB-B6D2-61D9BC3143C1}" srcOrd="0" destOrd="0" presId="urn:microsoft.com/office/officeart/2005/8/layout/hierarchy1"/>
    <dgm:cxn modelId="{96EE4776-FBCE-4DB3-9EC9-1C1BDABD0592}" type="presParOf" srcId="{106B9935-43C0-4E3C-8141-7E4BCEE04502}" destId="{3DB55B20-61F2-46A4-9BF7-51B9F75F488B}" srcOrd="1" destOrd="0" presId="urn:microsoft.com/office/officeart/2005/8/layout/hierarchy1"/>
    <dgm:cxn modelId="{755A8C4E-EF3D-41FA-AC37-9F0FFF64E3D9}" type="presParOf" srcId="{3DB55B20-61F2-46A4-9BF7-51B9F75F488B}" destId="{00F5BBE1-E26C-46CD-8EE5-5F3E446F236F}" srcOrd="0" destOrd="0" presId="urn:microsoft.com/office/officeart/2005/8/layout/hierarchy1"/>
    <dgm:cxn modelId="{99CFB803-BB8E-4FCE-8149-F7B07F77D731}" type="presParOf" srcId="{00F5BBE1-E26C-46CD-8EE5-5F3E446F236F}" destId="{0F00278E-19CA-4028-9829-3C7DF1F2B90A}" srcOrd="0" destOrd="0" presId="urn:microsoft.com/office/officeart/2005/8/layout/hierarchy1"/>
    <dgm:cxn modelId="{36D67F96-546E-4808-BCDA-CEB7A993E3D4}" type="presParOf" srcId="{00F5BBE1-E26C-46CD-8EE5-5F3E446F236F}" destId="{81977B85-3DEC-4B01-A55A-B905FBB8236E}" srcOrd="1" destOrd="0" presId="urn:microsoft.com/office/officeart/2005/8/layout/hierarchy1"/>
    <dgm:cxn modelId="{B083D7A1-DA82-4ADC-8205-0CB5DB7A0CA8}" type="presParOf" srcId="{3DB55B20-61F2-46A4-9BF7-51B9F75F488B}" destId="{9C41BC5E-A98E-443D-80C2-4B7AD99D30B1}" srcOrd="1" destOrd="0" presId="urn:microsoft.com/office/officeart/2005/8/layout/hierarchy1"/>
    <dgm:cxn modelId="{60F59CD7-C601-4EE4-A000-3943A41A05F4}" type="presParOf" srcId="{106B9935-43C0-4E3C-8141-7E4BCEE04502}" destId="{CA5ED72E-C76F-4B5F-A57D-2CB6EB5FA265}" srcOrd="2" destOrd="0" presId="urn:microsoft.com/office/officeart/2005/8/layout/hierarchy1"/>
    <dgm:cxn modelId="{456AAB5E-0971-408B-B31D-A65964CD7061}" type="presParOf" srcId="{106B9935-43C0-4E3C-8141-7E4BCEE04502}" destId="{B6A77A6C-6068-4CFD-A07B-722E0A72B29C}" srcOrd="3" destOrd="0" presId="urn:microsoft.com/office/officeart/2005/8/layout/hierarchy1"/>
    <dgm:cxn modelId="{8E6CDCEF-564A-40FD-8E5F-E6B243A66C50}" type="presParOf" srcId="{B6A77A6C-6068-4CFD-A07B-722E0A72B29C}" destId="{46119643-AC97-494C-9860-70E0109A44BE}" srcOrd="0" destOrd="0" presId="urn:microsoft.com/office/officeart/2005/8/layout/hierarchy1"/>
    <dgm:cxn modelId="{FF7E448E-30F7-48BD-AB53-004A1E12461C}" type="presParOf" srcId="{46119643-AC97-494C-9860-70E0109A44BE}" destId="{C72646E1-3FA9-4B31-854A-1B237B4913C1}" srcOrd="0" destOrd="0" presId="urn:microsoft.com/office/officeart/2005/8/layout/hierarchy1"/>
    <dgm:cxn modelId="{2173010C-B6B6-4138-B14C-B0224285832C}" type="presParOf" srcId="{46119643-AC97-494C-9860-70E0109A44BE}" destId="{2ADA4A4E-23BE-45D1-84BC-F210B80E53AE}" srcOrd="1" destOrd="0" presId="urn:microsoft.com/office/officeart/2005/8/layout/hierarchy1"/>
    <dgm:cxn modelId="{54C4BDDB-9C81-4AD6-86DE-35ECCC273A82}" type="presParOf" srcId="{B6A77A6C-6068-4CFD-A07B-722E0A72B29C}" destId="{D499F95F-02F8-4FBE-83EE-2109090A9D2E}" srcOrd="1" destOrd="0" presId="urn:microsoft.com/office/officeart/2005/8/layout/hierarchy1"/>
    <dgm:cxn modelId="{A0207F28-6A01-4AB7-8B74-98360DB580CA}" type="presParOf" srcId="{106B9935-43C0-4E3C-8141-7E4BCEE04502}" destId="{74E6EF35-F56C-4C93-B018-E507665E689F}" srcOrd="4" destOrd="0" presId="urn:microsoft.com/office/officeart/2005/8/layout/hierarchy1"/>
    <dgm:cxn modelId="{E9732A2A-71C1-4C36-BBB1-CC0428BCD2D6}" type="presParOf" srcId="{106B9935-43C0-4E3C-8141-7E4BCEE04502}" destId="{28D9C25B-6438-4FEB-8046-0E950B1BA227}" srcOrd="5" destOrd="0" presId="urn:microsoft.com/office/officeart/2005/8/layout/hierarchy1"/>
    <dgm:cxn modelId="{2060427A-2B62-485C-A59B-61F982E5DAE4}" type="presParOf" srcId="{28D9C25B-6438-4FEB-8046-0E950B1BA227}" destId="{004CD378-49EE-4463-BED7-733F56287B36}" srcOrd="0" destOrd="0" presId="urn:microsoft.com/office/officeart/2005/8/layout/hierarchy1"/>
    <dgm:cxn modelId="{1237D778-32CA-4DB4-AF41-D7DE70F47851}" type="presParOf" srcId="{004CD378-49EE-4463-BED7-733F56287B36}" destId="{09C71D3E-E4DA-462D-85B5-6E69D4CD77A2}" srcOrd="0" destOrd="0" presId="urn:microsoft.com/office/officeart/2005/8/layout/hierarchy1"/>
    <dgm:cxn modelId="{B19914F7-9671-40C8-A69A-26DD9C114760}" type="presParOf" srcId="{004CD378-49EE-4463-BED7-733F56287B36}" destId="{F7917EA9-9A59-4E7E-806D-BBD09B6DCCB6}" srcOrd="1" destOrd="0" presId="urn:microsoft.com/office/officeart/2005/8/layout/hierarchy1"/>
    <dgm:cxn modelId="{F3500214-22E6-4E6C-BCC8-1660A0853656}" type="presParOf" srcId="{28D9C25B-6438-4FEB-8046-0E950B1BA227}" destId="{ED1EEDAF-B69B-4848-ACF1-2D441C7E1E6F}" srcOrd="1" destOrd="0" presId="urn:microsoft.com/office/officeart/2005/8/layout/hierarchy1"/>
    <dgm:cxn modelId="{C5BB0FD2-C279-4498-B27B-4E80BF7ABA19}" type="presParOf" srcId="{9FB7964A-7847-42FC-99B6-A81405AD02FE}" destId="{190A2F96-270D-4282-92E7-C25C6AB52F76}" srcOrd="2" destOrd="0" presId="urn:microsoft.com/office/officeart/2005/8/layout/hierarchy1"/>
    <dgm:cxn modelId="{63EF0109-4C63-4B35-BFDE-1D50E1BA0DEE}" type="presParOf" srcId="{9FB7964A-7847-42FC-99B6-A81405AD02FE}" destId="{4BFBB60D-0286-4079-B2CB-E89B6E11742F}" srcOrd="3" destOrd="0" presId="urn:microsoft.com/office/officeart/2005/8/layout/hierarchy1"/>
    <dgm:cxn modelId="{60093400-E11E-47EF-B6D7-42CCCFEFA1EC}" type="presParOf" srcId="{4BFBB60D-0286-4079-B2CB-E89B6E11742F}" destId="{C50B5DAC-1A92-4F18-9FB8-1322BCE0B0B9}" srcOrd="0" destOrd="0" presId="urn:microsoft.com/office/officeart/2005/8/layout/hierarchy1"/>
    <dgm:cxn modelId="{84655279-F70D-4939-BB13-A8AA2018F5E9}" type="presParOf" srcId="{C50B5DAC-1A92-4F18-9FB8-1322BCE0B0B9}" destId="{8D1BB3F5-80C9-4011-A7D9-35DD00329C6A}" srcOrd="0" destOrd="0" presId="urn:microsoft.com/office/officeart/2005/8/layout/hierarchy1"/>
    <dgm:cxn modelId="{C2C69AA1-94FC-4C39-B1B3-87C70EEFE57B}" type="presParOf" srcId="{C50B5DAC-1A92-4F18-9FB8-1322BCE0B0B9}" destId="{C97C2F88-E997-475D-ADE2-9FAB90D74440}" srcOrd="1" destOrd="0" presId="urn:microsoft.com/office/officeart/2005/8/layout/hierarchy1"/>
    <dgm:cxn modelId="{22767001-1C08-45B7-A2DD-21CAAED91903}" type="presParOf" srcId="{4BFBB60D-0286-4079-B2CB-E89B6E11742F}" destId="{1D4B3931-83B1-4023-B6BE-E5763357DDEE}" srcOrd="1" destOrd="0" presId="urn:microsoft.com/office/officeart/2005/8/layout/hierarchy1"/>
    <dgm:cxn modelId="{0128164D-9114-412C-92AE-6B095B7D2D6C}" type="presParOf" srcId="{1D4B3931-83B1-4023-B6BE-E5763357DDEE}" destId="{159958D0-FD23-4A71-9452-D7B55F52D396}" srcOrd="0" destOrd="0" presId="urn:microsoft.com/office/officeart/2005/8/layout/hierarchy1"/>
    <dgm:cxn modelId="{00C1085B-D4FA-4014-8EF8-2CF4FF6BB632}" type="presParOf" srcId="{1D4B3931-83B1-4023-B6BE-E5763357DDEE}" destId="{C3709C0A-719C-435C-9D77-DBD4616AFB8E}" srcOrd="1" destOrd="0" presId="urn:microsoft.com/office/officeart/2005/8/layout/hierarchy1"/>
    <dgm:cxn modelId="{AAA243D6-DB35-4685-B2C2-111A0B85AB62}" type="presParOf" srcId="{C3709C0A-719C-435C-9D77-DBD4616AFB8E}" destId="{052B252F-9C8F-4757-94FE-4A615AB18F5B}" srcOrd="0" destOrd="0" presId="urn:microsoft.com/office/officeart/2005/8/layout/hierarchy1"/>
    <dgm:cxn modelId="{2AA29AD5-7473-4C22-BD49-93879C03A727}" type="presParOf" srcId="{052B252F-9C8F-4757-94FE-4A615AB18F5B}" destId="{298345A0-EC2A-4405-A607-B788C9204270}" srcOrd="0" destOrd="0" presId="urn:microsoft.com/office/officeart/2005/8/layout/hierarchy1"/>
    <dgm:cxn modelId="{46E7CBD4-525D-47C8-98DF-B9E0E841ACBE}" type="presParOf" srcId="{052B252F-9C8F-4757-94FE-4A615AB18F5B}" destId="{77FBE525-81DD-423B-91C6-D606AE5C1D1E}" srcOrd="1" destOrd="0" presId="urn:microsoft.com/office/officeart/2005/8/layout/hierarchy1"/>
    <dgm:cxn modelId="{D384DAF5-FE2D-40A5-A85A-A64735F03B39}" type="presParOf" srcId="{C3709C0A-719C-435C-9D77-DBD4616AFB8E}" destId="{F1BFC7BC-0BCC-4B0F-A91C-C81862526800}" srcOrd="1" destOrd="0" presId="urn:microsoft.com/office/officeart/2005/8/layout/hierarchy1"/>
    <dgm:cxn modelId="{CE4836EA-0034-4686-A153-4D264C5CACC4}" type="presParOf" srcId="{1D4B3931-83B1-4023-B6BE-E5763357DDEE}" destId="{371A451C-0FAF-4DA2-B02C-30D446C2976D}" srcOrd="2" destOrd="0" presId="urn:microsoft.com/office/officeart/2005/8/layout/hierarchy1"/>
    <dgm:cxn modelId="{4C9EFD37-9111-46CD-8666-CB5EF7D45BF6}" type="presParOf" srcId="{1D4B3931-83B1-4023-B6BE-E5763357DDEE}" destId="{52D929C4-ECFA-4C6F-999D-9D30E56F52B1}" srcOrd="3" destOrd="0" presId="urn:microsoft.com/office/officeart/2005/8/layout/hierarchy1"/>
    <dgm:cxn modelId="{3A880BC7-04A9-4742-ACCD-6E3380D1EE80}" type="presParOf" srcId="{52D929C4-ECFA-4C6F-999D-9D30E56F52B1}" destId="{D8075414-D178-4BF0-9607-7A0A2E880585}" srcOrd="0" destOrd="0" presId="urn:microsoft.com/office/officeart/2005/8/layout/hierarchy1"/>
    <dgm:cxn modelId="{DB4AD89C-D1BA-4609-B81F-503BA58676BF}" type="presParOf" srcId="{D8075414-D178-4BF0-9607-7A0A2E880585}" destId="{2C48FE09-151F-4C03-84F7-71EBB80E1A57}" srcOrd="0" destOrd="0" presId="urn:microsoft.com/office/officeart/2005/8/layout/hierarchy1"/>
    <dgm:cxn modelId="{AA47ACCD-11A4-4B3C-8D87-71021CF91558}" type="presParOf" srcId="{D8075414-D178-4BF0-9607-7A0A2E880585}" destId="{986C3446-0C5E-4F88-961F-4F7E6A96ED0D}" srcOrd="1" destOrd="0" presId="urn:microsoft.com/office/officeart/2005/8/layout/hierarchy1"/>
    <dgm:cxn modelId="{6CD9849A-0DDA-449C-B72A-3264CD0BA39B}" type="presParOf" srcId="{52D929C4-ECFA-4C6F-999D-9D30E56F52B1}" destId="{0EC65A4A-E9F4-48A2-AD79-39F923221B83}" srcOrd="1" destOrd="0" presId="urn:microsoft.com/office/officeart/2005/8/layout/hierarchy1"/>
    <dgm:cxn modelId="{039FBB0C-4629-4E97-B1CC-EEC2E4BCEC2A}" type="presParOf" srcId="{0EC65A4A-E9F4-48A2-AD79-39F923221B83}" destId="{CA51AB6E-C979-4A1F-AF3F-F5C22CAA7E0A}" srcOrd="0" destOrd="0" presId="urn:microsoft.com/office/officeart/2005/8/layout/hierarchy1"/>
    <dgm:cxn modelId="{B558813A-C07A-4245-A97A-C78604398858}" type="presParOf" srcId="{0EC65A4A-E9F4-48A2-AD79-39F923221B83}" destId="{8748FC1F-9980-4BB0-9C1C-7E3281E88D37}" srcOrd="1" destOrd="0" presId="urn:microsoft.com/office/officeart/2005/8/layout/hierarchy1"/>
    <dgm:cxn modelId="{A2B06291-3CE4-4D8A-826B-4EA4D913433B}" type="presParOf" srcId="{8748FC1F-9980-4BB0-9C1C-7E3281E88D37}" destId="{4C892EE2-224F-4E2B-9136-06657FD1F9F3}" srcOrd="0" destOrd="0" presId="urn:microsoft.com/office/officeart/2005/8/layout/hierarchy1"/>
    <dgm:cxn modelId="{6B2ED5A2-CBF7-48EF-A80A-28BD39151F44}" type="presParOf" srcId="{4C892EE2-224F-4E2B-9136-06657FD1F9F3}" destId="{EF4B6EFD-9EFD-49ED-B4C4-8198D5D2F8C8}" srcOrd="0" destOrd="0" presId="urn:microsoft.com/office/officeart/2005/8/layout/hierarchy1"/>
    <dgm:cxn modelId="{1CA54567-F535-43DF-A528-ACA29FAF9711}" type="presParOf" srcId="{4C892EE2-224F-4E2B-9136-06657FD1F9F3}" destId="{C2D0EC2C-2BB8-485D-8D4B-006B8FA61A99}" srcOrd="1" destOrd="0" presId="urn:microsoft.com/office/officeart/2005/8/layout/hierarchy1"/>
    <dgm:cxn modelId="{0C54E4A4-358A-4618-A31E-0D577DD8CE57}" type="presParOf" srcId="{8748FC1F-9980-4BB0-9C1C-7E3281E88D37}" destId="{A4D03EE0-0287-4324-8B7B-22D1A7876EF2}" srcOrd="1" destOrd="0" presId="urn:microsoft.com/office/officeart/2005/8/layout/hierarchy1"/>
    <dgm:cxn modelId="{3AE700F2-3660-4954-9310-C0253ADDC139}" type="presParOf" srcId="{0EC65A4A-E9F4-48A2-AD79-39F923221B83}" destId="{1E3422B0-844D-49B8-B6EC-C8F589A3F232}" srcOrd="2" destOrd="0" presId="urn:microsoft.com/office/officeart/2005/8/layout/hierarchy1"/>
    <dgm:cxn modelId="{153D072B-10C9-4D54-BBB3-EAE7A9B9001A}" type="presParOf" srcId="{0EC65A4A-E9F4-48A2-AD79-39F923221B83}" destId="{7AB0D7F6-7465-4971-801A-3498B2D619B2}" srcOrd="3" destOrd="0" presId="urn:microsoft.com/office/officeart/2005/8/layout/hierarchy1"/>
    <dgm:cxn modelId="{924B012B-D5F2-4B4E-B7E3-C4A803FD1074}" type="presParOf" srcId="{7AB0D7F6-7465-4971-801A-3498B2D619B2}" destId="{CA37FA45-E238-4F48-BCEF-89AF44A5DC18}" srcOrd="0" destOrd="0" presId="urn:microsoft.com/office/officeart/2005/8/layout/hierarchy1"/>
    <dgm:cxn modelId="{E99E2201-09A0-40A7-AB6F-EE9810903E3E}" type="presParOf" srcId="{CA37FA45-E238-4F48-BCEF-89AF44A5DC18}" destId="{4CBD641A-61B2-4E90-B83A-77899490DA56}" srcOrd="0" destOrd="0" presId="urn:microsoft.com/office/officeart/2005/8/layout/hierarchy1"/>
    <dgm:cxn modelId="{68C52DB7-DE8E-48D1-ADE9-00B8DF47CB84}" type="presParOf" srcId="{CA37FA45-E238-4F48-BCEF-89AF44A5DC18}" destId="{84346310-71B8-4F01-9C1F-DE25227C4BC9}" srcOrd="1" destOrd="0" presId="urn:microsoft.com/office/officeart/2005/8/layout/hierarchy1"/>
    <dgm:cxn modelId="{2EE8141B-D9D3-4A12-A145-38DEBF28D6C9}" type="presParOf" srcId="{7AB0D7F6-7465-4971-801A-3498B2D619B2}" destId="{7D2CF666-829C-404E-AA8D-ED8EEF8BF1CA}" srcOrd="1" destOrd="0" presId="urn:microsoft.com/office/officeart/2005/8/layout/hierarchy1"/>
    <dgm:cxn modelId="{4CE1CA41-1395-43C9-8F93-C2543D29F8A9}" type="presParOf" srcId="{0EC65A4A-E9F4-48A2-AD79-39F923221B83}" destId="{7A75F080-D4AC-4A33-ABB9-69555D50A6DA}" srcOrd="4" destOrd="0" presId="urn:microsoft.com/office/officeart/2005/8/layout/hierarchy1"/>
    <dgm:cxn modelId="{9F27882F-5259-4BF1-BF8D-C6E8DFD78FC7}" type="presParOf" srcId="{0EC65A4A-E9F4-48A2-AD79-39F923221B83}" destId="{7B13D1FD-EF5D-4F23-8033-ABDD2CCBD860}" srcOrd="5" destOrd="0" presId="urn:microsoft.com/office/officeart/2005/8/layout/hierarchy1"/>
    <dgm:cxn modelId="{4BDDFD7C-8B04-4FD4-A9FC-DF23F53744D7}" type="presParOf" srcId="{7B13D1FD-EF5D-4F23-8033-ABDD2CCBD860}" destId="{781BADF3-AA6E-4955-B36D-2DE3D908AA6B}" srcOrd="0" destOrd="0" presId="urn:microsoft.com/office/officeart/2005/8/layout/hierarchy1"/>
    <dgm:cxn modelId="{E18445FB-CA9B-4CFD-8AC4-039EE04631DF}" type="presParOf" srcId="{781BADF3-AA6E-4955-B36D-2DE3D908AA6B}" destId="{26C2AB20-0F42-437C-9039-89CAB499A21A}" srcOrd="0" destOrd="0" presId="urn:microsoft.com/office/officeart/2005/8/layout/hierarchy1"/>
    <dgm:cxn modelId="{0F8D1652-88B6-404A-8046-304BB16AB383}" type="presParOf" srcId="{781BADF3-AA6E-4955-B36D-2DE3D908AA6B}" destId="{F3BAF3DD-445A-415B-998F-1683E4239499}" srcOrd="1" destOrd="0" presId="urn:microsoft.com/office/officeart/2005/8/layout/hierarchy1"/>
    <dgm:cxn modelId="{B5889364-DC5E-4DA5-B37B-15E75C70C821}" type="presParOf" srcId="{7B13D1FD-EF5D-4F23-8033-ABDD2CCBD860}" destId="{F34BA3AC-869F-46CB-B8F2-7BDAA813F4A4}" srcOrd="1" destOrd="0" presId="urn:microsoft.com/office/officeart/2005/8/layout/hierarchy1"/>
    <dgm:cxn modelId="{DA919FB0-A95D-48A0-A103-2660D7A52A6E}" type="presParOf" srcId="{BE3B31B4-EDCD-4171-82F5-DE5E44017A65}" destId="{B6677C42-0E82-42DA-9947-1C2D12B7BBF9}" srcOrd="8" destOrd="0" presId="urn:microsoft.com/office/officeart/2005/8/layout/hierarchy1"/>
    <dgm:cxn modelId="{2BE78ACB-47E3-4F2C-9DD3-BEEBD5973FEA}" type="presParOf" srcId="{BE3B31B4-EDCD-4171-82F5-DE5E44017A65}" destId="{844AB36F-65F1-4281-83D3-7801D65CA3EF}" srcOrd="9" destOrd="0" presId="urn:microsoft.com/office/officeart/2005/8/layout/hierarchy1"/>
    <dgm:cxn modelId="{0A9F9E4C-5A63-47DC-89E6-6711F9859C50}" type="presParOf" srcId="{844AB36F-65F1-4281-83D3-7801D65CA3EF}" destId="{2B7AF3BF-E28A-469B-ADC5-0E7403872A53}" srcOrd="0" destOrd="0" presId="urn:microsoft.com/office/officeart/2005/8/layout/hierarchy1"/>
    <dgm:cxn modelId="{87214D35-74F2-4090-975C-215C29019FC2}" type="presParOf" srcId="{2B7AF3BF-E28A-469B-ADC5-0E7403872A53}" destId="{70C30664-9380-4279-9933-7338CF3BB8B2}" srcOrd="0" destOrd="0" presId="urn:microsoft.com/office/officeart/2005/8/layout/hierarchy1"/>
    <dgm:cxn modelId="{CF89514E-68B5-4860-9796-27F02313641F}" type="presParOf" srcId="{2B7AF3BF-E28A-469B-ADC5-0E7403872A53}" destId="{0DBA1398-D7E0-4747-930A-87CFA411177D}" srcOrd="1" destOrd="0" presId="urn:microsoft.com/office/officeart/2005/8/layout/hierarchy1"/>
    <dgm:cxn modelId="{351EE770-EF82-4FAB-B935-2974871492BE}" type="presParOf" srcId="{844AB36F-65F1-4281-83D3-7801D65CA3EF}" destId="{4D638643-6AAC-45BF-9346-B0CD80395DFA}" srcOrd="1" destOrd="0" presId="urn:microsoft.com/office/officeart/2005/8/layout/hierarchy1"/>
    <dgm:cxn modelId="{A0E87E29-DAE8-4D8E-A6B7-6E0C4EE8FCC2}" type="presParOf" srcId="{BE3B31B4-EDCD-4171-82F5-DE5E44017A65}" destId="{8F57879A-501B-4F8E-9083-BBDADF98C7AC}" srcOrd="10" destOrd="0" presId="urn:microsoft.com/office/officeart/2005/8/layout/hierarchy1"/>
    <dgm:cxn modelId="{952C75B9-F3AD-49FB-B10B-9B4DE066B972}" type="presParOf" srcId="{BE3B31B4-EDCD-4171-82F5-DE5E44017A65}" destId="{1BF8C314-9BF1-48A4-A63C-167266B36C8A}" srcOrd="11" destOrd="0" presId="urn:microsoft.com/office/officeart/2005/8/layout/hierarchy1"/>
    <dgm:cxn modelId="{BC1948B3-26C2-44B9-902E-06E407A9D281}" type="presParOf" srcId="{1BF8C314-9BF1-48A4-A63C-167266B36C8A}" destId="{0B6C8F86-FC3A-4D75-9644-377DA4AB2683}" srcOrd="0" destOrd="0" presId="urn:microsoft.com/office/officeart/2005/8/layout/hierarchy1"/>
    <dgm:cxn modelId="{94C7055E-3D78-4C8A-BB79-A48AAE9DE4B9}" type="presParOf" srcId="{0B6C8F86-FC3A-4D75-9644-377DA4AB2683}" destId="{1E03A4C0-1123-4FBF-9B23-740854744AF7}" srcOrd="0" destOrd="0" presId="urn:microsoft.com/office/officeart/2005/8/layout/hierarchy1"/>
    <dgm:cxn modelId="{B0CF49A1-4DF9-488E-9CF2-FEE6297BD869}" type="presParOf" srcId="{0B6C8F86-FC3A-4D75-9644-377DA4AB2683}" destId="{AB01DE6B-0D81-4AF8-8867-BDF0A83661F0}" srcOrd="1" destOrd="0" presId="urn:microsoft.com/office/officeart/2005/8/layout/hierarchy1"/>
    <dgm:cxn modelId="{8BEC2B10-4907-48C1-B0E5-FE924CBB0777}" type="presParOf" srcId="{1BF8C314-9BF1-48A4-A63C-167266B36C8A}" destId="{1D106354-B0CF-4D2D-8295-133556F1A5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7879A-501B-4F8E-9083-BBDADF98C7AC}">
      <dsp:nvSpPr>
        <dsp:cNvPr id="0" name=""/>
        <dsp:cNvSpPr/>
      </dsp:nvSpPr>
      <dsp:spPr>
        <a:xfrm>
          <a:off x="4453353" y="1105107"/>
          <a:ext cx="3693112" cy="351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48"/>
              </a:lnTo>
              <a:lnTo>
                <a:pt x="3693112" y="239548"/>
              </a:lnTo>
              <a:lnTo>
                <a:pt x="3693112" y="35151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77C42-0E82-42DA-9947-1C2D12B7BBF9}">
      <dsp:nvSpPr>
        <dsp:cNvPr id="0" name=""/>
        <dsp:cNvSpPr/>
      </dsp:nvSpPr>
      <dsp:spPr>
        <a:xfrm>
          <a:off x="4453353" y="1105107"/>
          <a:ext cx="2215867" cy="351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48"/>
              </a:lnTo>
              <a:lnTo>
                <a:pt x="2215867" y="239548"/>
              </a:lnTo>
              <a:lnTo>
                <a:pt x="2215867" y="35151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5F080-D4AC-4A33-ABB9-69555D50A6DA}">
      <dsp:nvSpPr>
        <dsp:cNvPr id="0" name=""/>
        <dsp:cNvSpPr/>
      </dsp:nvSpPr>
      <dsp:spPr>
        <a:xfrm>
          <a:off x="7777154" y="4462146"/>
          <a:ext cx="1477244" cy="351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48"/>
              </a:lnTo>
              <a:lnTo>
                <a:pt x="1477244" y="239548"/>
              </a:lnTo>
              <a:lnTo>
                <a:pt x="1477244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422B0-844D-49B8-B6EC-C8F589A3F232}">
      <dsp:nvSpPr>
        <dsp:cNvPr id="0" name=""/>
        <dsp:cNvSpPr/>
      </dsp:nvSpPr>
      <dsp:spPr>
        <a:xfrm>
          <a:off x="7731434" y="4462146"/>
          <a:ext cx="91440" cy="3515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1AB6E-C979-4A1F-AF3F-F5C22CAA7E0A}">
      <dsp:nvSpPr>
        <dsp:cNvPr id="0" name=""/>
        <dsp:cNvSpPr/>
      </dsp:nvSpPr>
      <dsp:spPr>
        <a:xfrm>
          <a:off x="6299909" y="4462146"/>
          <a:ext cx="1477244" cy="351517"/>
        </a:xfrm>
        <a:custGeom>
          <a:avLst/>
          <a:gdLst/>
          <a:ahLst/>
          <a:cxnLst/>
          <a:rect l="0" t="0" r="0" b="0"/>
          <a:pathLst>
            <a:path>
              <a:moveTo>
                <a:pt x="1477244" y="0"/>
              </a:moveTo>
              <a:lnTo>
                <a:pt x="1477244" y="239548"/>
              </a:lnTo>
              <a:lnTo>
                <a:pt x="0" y="239548"/>
              </a:lnTo>
              <a:lnTo>
                <a:pt x="0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A451C-0FAF-4DA2-B02C-30D446C2976D}">
      <dsp:nvSpPr>
        <dsp:cNvPr id="0" name=""/>
        <dsp:cNvSpPr/>
      </dsp:nvSpPr>
      <dsp:spPr>
        <a:xfrm>
          <a:off x="7038531" y="3343133"/>
          <a:ext cx="738622" cy="351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48"/>
              </a:lnTo>
              <a:lnTo>
                <a:pt x="738622" y="239548"/>
              </a:lnTo>
              <a:lnTo>
                <a:pt x="738622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958D0-FD23-4A71-9452-D7B55F52D396}">
      <dsp:nvSpPr>
        <dsp:cNvPr id="0" name=""/>
        <dsp:cNvSpPr/>
      </dsp:nvSpPr>
      <dsp:spPr>
        <a:xfrm>
          <a:off x="6299909" y="3343133"/>
          <a:ext cx="738622" cy="351517"/>
        </a:xfrm>
        <a:custGeom>
          <a:avLst/>
          <a:gdLst/>
          <a:ahLst/>
          <a:cxnLst/>
          <a:rect l="0" t="0" r="0" b="0"/>
          <a:pathLst>
            <a:path>
              <a:moveTo>
                <a:pt x="738622" y="0"/>
              </a:moveTo>
              <a:lnTo>
                <a:pt x="738622" y="239548"/>
              </a:lnTo>
              <a:lnTo>
                <a:pt x="0" y="239548"/>
              </a:lnTo>
              <a:lnTo>
                <a:pt x="0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A2F96-270D-4282-92E7-C25C6AB52F76}">
      <dsp:nvSpPr>
        <dsp:cNvPr id="0" name=""/>
        <dsp:cNvSpPr/>
      </dsp:nvSpPr>
      <dsp:spPr>
        <a:xfrm>
          <a:off x="5191975" y="2224120"/>
          <a:ext cx="1846556" cy="351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48"/>
              </a:lnTo>
              <a:lnTo>
                <a:pt x="1846556" y="239548"/>
              </a:lnTo>
              <a:lnTo>
                <a:pt x="1846556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6EF35-F56C-4C93-B018-E507665E689F}">
      <dsp:nvSpPr>
        <dsp:cNvPr id="0" name=""/>
        <dsp:cNvSpPr/>
      </dsp:nvSpPr>
      <dsp:spPr>
        <a:xfrm>
          <a:off x="3345419" y="3343133"/>
          <a:ext cx="1477244" cy="351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48"/>
              </a:lnTo>
              <a:lnTo>
                <a:pt x="1477244" y="239548"/>
              </a:lnTo>
              <a:lnTo>
                <a:pt x="1477244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ED72E-C76F-4B5F-A57D-2CB6EB5FA265}">
      <dsp:nvSpPr>
        <dsp:cNvPr id="0" name=""/>
        <dsp:cNvSpPr/>
      </dsp:nvSpPr>
      <dsp:spPr>
        <a:xfrm>
          <a:off x="3299699" y="3343133"/>
          <a:ext cx="91440" cy="3515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E5B99-6B95-48FB-B6D2-61D9BC3143C1}">
      <dsp:nvSpPr>
        <dsp:cNvPr id="0" name=""/>
        <dsp:cNvSpPr/>
      </dsp:nvSpPr>
      <dsp:spPr>
        <a:xfrm>
          <a:off x="1868174" y="3343133"/>
          <a:ext cx="1477244" cy="351517"/>
        </a:xfrm>
        <a:custGeom>
          <a:avLst/>
          <a:gdLst/>
          <a:ahLst/>
          <a:cxnLst/>
          <a:rect l="0" t="0" r="0" b="0"/>
          <a:pathLst>
            <a:path>
              <a:moveTo>
                <a:pt x="1477244" y="0"/>
              </a:moveTo>
              <a:lnTo>
                <a:pt x="1477244" y="239548"/>
              </a:lnTo>
              <a:lnTo>
                <a:pt x="0" y="239548"/>
              </a:lnTo>
              <a:lnTo>
                <a:pt x="0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CFB0B-84D1-473D-A440-D792EF217285}">
      <dsp:nvSpPr>
        <dsp:cNvPr id="0" name=""/>
        <dsp:cNvSpPr/>
      </dsp:nvSpPr>
      <dsp:spPr>
        <a:xfrm>
          <a:off x="3345419" y="2224120"/>
          <a:ext cx="1846556" cy="351517"/>
        </a:xfrm>
        <a:custGeom>
          <a:avLst/>
          <a:gdLst/>
          <a:ahLst/>
          <a:cxnLst/>
          <a:rect l="0" t="0" r="0" b="0"/>
          <a:pathLst>
            <a:path>
              <a:moveTo>
                <a:pt x="1846556" y="0"/>
              </a:moveTo>
              <a:lnTo>
                <a:pt x="1846556" y="239548"/>
              </a:lnTo>
              <a:lnTo>
                <a:pt x="0" y="239548"/>
              </a:lnTo>
              <a:lnTo>
                <a:pt x="0" y="351517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381-A28E-4F3A-93F4-0B7B01C5A085}">
      <dsp:nvSpPr>
        <dsp:cNvPr id="0" name=""/>
        <dsp:cNvSpPr/>
      </dsp:nvSpPr>
      <dsp:spPr>
        <a:xfrm>
          <a:off x="4453353" y="1105107"/>
          <a:ext cx="738622" cy="351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48"/>
              </a:lnTo>
              <a:lnTo>
                <a:pt x="738622" y="239548"/>
              </a:lnTo>
              <a:lnTo>
                <a:pt x="738622" y="35151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2D6F3-D28F-4B6E-BABC-ECE791902468}">
      <dsp:nvSpPr>
        <dsp:cNvPr id="0" name=""/>
        <dsp:cNvSpPr/>
      </dsp:nvSpPr>
      <dsp:spPr>
        <a:xfrm>
          <a:off x="3714730" y="1105107"/>
          <a:ext cx="738622" cy="351517"/>
        </a:xfrm>
        <a:custGeom>
          <a:avLst/>
          <a:gdLst/>
          <a:ahLst/>
          <a:cxnLst/>
          <a:rect l="0" t="0" r="0" b="0"/>
          <a:pathLst>
            <a:path>
              <a:moveTo>
                <a:pt x="738622" y="0"/>
              </a:moveTo>
              <a:lnTo>
                <a:pt x="738622" y="239548"/>
              </a:lnTo>
              <a:lnTo>
                <a:pt x="0" y="239548"/>
              </a:lnTo>
              <a:lnTo>
                <a:pt x="0" y="35151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35533-57B3-479D-976D-784ACE8BCAF2}">
      <dsp:nvSpPr>
        <dsp:cNvPr id="0" name=""/>
        <dsp:cNvSpPr/>
      </dsp:nvSpPr>
      <dsp:spPr>
        <a:xfrm>
          <a:off x="2237485" y="1105107"/>
          <a:ext cx="2215867" cy="351517"/>
        </a:xfrm>
        <a:custGeom>
          <a:avLst/>
          <a:gdLst/>
          <a:ahLst/>
          <a:cxnLst/>
          <a:rect l="0" t="0" r="0" b="0"/>
          <a:pathLst>
            <a:path>
              <a:moveTo>
                <a:pt x="2215867" y="0"/>
              </a:moveTo>
              <a:lnTo>
                <a:pt x="2215867" y="239548"/>
              </a:lnTo>
              <a:lnTo>
                <a:pt x="0" y="239548"/>
              </a:lnTo>
              <a:lnTo>
                <a:pt x="0" y="35151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BCE385-CCE9-4738-9E37-EBE257D217DE}">
      <dsp:nvSpPr>
        <dsp:cNvPr id="0" name=""/>
        <dsp:cNvSpPr/>
      </dsp:nvSpPr>
      <dsp:spPr>
        <a:xfrm>
          <a:off x="760240" y="1105107"/>
          <a:ext cx="3693112" cy="351517"/>
        </a:xfrm>
        <a:custGeom>
          <a:avLst/>
          <a:gdLst/>
          <a:ahLst/>
          <a:cxnLst/>
          <a:rect l="0" t="0" r="0" b="0"/>
          <a:pathLst>
            <a:path>
              <a:moveTo>
                <a:pt x="3693112" y="0"/>
              </a:moveTo>
              <a:lnTo>
                <a:pt x="3693112" y="239548"/>
              </a:lnTo>
              <a:lnTo>
                <a:pt x="0" y="239548"/>
              </a:lnTo>
              <a:lnTo>
                <a:pt x="0" y="35151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D45DEF-92FE-4E67-B6C0-D0DC9EC68247}">
      <dsp:nvSpPr>
        <dsp:cNvPr id="0" name=""/>
        <dsp:cNvSpPr/>
      </dsp:nvSpPr>
      <dsp:spPr>
        <a:xfrm>
          <a:off x="3583218" y="36"/>
          <a:ext cx="1740269" cy="1105071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8893EE8D-F13D-4BA3-A5EA-FE1AF97AF3FD}">
      <dsp:nvSpPr>
        <dsp:cNvPr id="0" name=""/>
        <dsp:cNvSpPr/>
      </dsp:nvSpPr>
      <dsp:spPr>
        <a:xfrm>
          <a:off x="3717513" y="127616"/>
          <a:ext cx="1740269" cy="1105071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/>
            <a:t>Clases</a:t>
          </a:r>
        </a:p>
      </dsp:txBody>
      <dsp:txXfrm>
        <a:off x="3749879" y="159982"/>
        <a:ext cx="1675537" cy="1040339"/>
      </dsp:txXfrm>
    </dsp:sp>
    <dsp:sp modelId="{CC12E88F-442A-4442-910B-7BBB9487547F}">
      <dsp:nvSpPr>
        <dsp:cNvPr id="0" name=""/>
        <dsp:cNvSpPr/>
      </dsp:nvSpPr>
      <dsp:spPr>
        <a:xfrm>
          <a:off x="155913" y="1456624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1C092-03FD-47AD-B4A7-0C1F33E79B07}">
      <dsp:nvSpPr>
        <dsp:cNvPr id="0" name=""/>
        <dsp:cNvSpPr/>
      </dsp:nvSpPr>
      <dsp:spPr>
        <a:xfrm>
          <a:off x="290208" y="1584204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Mapa</a:t>
          </a:r>
        </a:p>
      </dsp:txBody>
      <dsp:txXfrm>
        <a:off x="312687" y="1606683"/>
        <a:ext cx="1163696" cy="722537"/>
      </dsp:txXfrm>
    </dsp:sp>
    <dsp:sp modelId="{24A37B8A-3ECC-46B6-906E-197B5950F335}">
      <dsp:nvSpPr>
        <dsp:cNvPr id="0" name=""/>
        <dsp:cNvSpPr/>
      </dsp:nvSpPr>
      <dsp:spPr>
        <a:xfrm>
          <a:off x="1633158" y="1456624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11F3A-1FF7-4663-8F0D-8D1925BCDDF5}">
      <dsp:nvSpPr>
        <dsp:cNvPr id="0" name=""/>
        <dsp:cNvSpPr/>
      </dsp:nvSpPr>
      <dsp:spPr>
        <a:xfrm>
          <a:off x="1767453" y="1584204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Casilla</a:t>
          </a:r>
        </a:p>
      </dsp:txBody>
      <dsp:txXfrm>
        <a:off x="1789932" y="1606683"/>
        <a:ext cx="1163696" cy="722537"/>
      </dsp:txXfrm>
    </dsp:sp>
    <dsp:sp modelId="{DABBF284-42D8-489F-BB78-E60EA3CD0469}">
      <dsp:nvSpPr>
        <dsp:cNvPr id="0" name=""/>
        <dsp:cNvSpPr/>
      </dsp:nvSpPr>
      <dsp:spPr>
        <a:xfrm>
          <a:off x="3110403" y="1456624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87FB8-4C1D-46B9-AE0F-B63FF61EE6E0}">
      <dsp:nvSpPr>
        <dsp:cNvPr id="0" name=""/>
        <dsp:cNvSpPr/>
      </dsp:nvSpPr>
      <dsp:spPr>
        <a:xfrm>
          <a:off x="3244698" y="1584204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Jugador</a:t>
          </a:r>
        </a:p>
      </dsp:txBody>
      <dsp:txXfrm>
        <a:off x="3267177" y="1606683"/>
        <a:ext cx="1163696" cy="722537"/>
      </dsp:txXfrm>
    </dsp:sp>
    <dsp:sp modelId="{5EF28523-DE56-4579-B61F-015182A91364}">
      <dsp:nvSpPr>
        <dsp:cNvPr id="0" name=""/>
        <dsp:cNvSpPr/>
      </dsp:nvSpPr>
      <dsp:spPr>
        <a:xfrm>
          <a:off x="4587648" y="1456624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19444-4EA4-4672-9DD3-61262EE5278F}">
      <dsp:nvSpPr>
        <dsp:cNvPr id="0" name=""/>
        <dsp:cNvSpPr/>
      </dsp:nvSpPr>
      <dsp:spPr>
        <a:xfrm>
          <a:off x="4721943" y="1584204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Unidad</a:t>
          </a:r>
        </a:p>
      </dsp:txBody>
      <dsp:txXfrm>
        <a:off x="4744422" y="1606683"/>
        <a:ext cx="1163696" cy="722537"/>
      </dsp:txXfrm>
    </dsp:sp>
    <dsp:sp modelId="{673827AA-BFBA-418C-8E21-51225EA1FBF9}">
      <dsp:nvSpPr>
        <dsp:cNvPr id="0" name=""/>
        <dsp:cNvSpPr/>
      </dsp:nvSpPr>
      <dsp:spPr>
        <a:xfrm>
          <a:off x="2741092" y="2575637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14264-EB86-49DD-987A-1F56143CCCE7}">
      <dsp:nvSpPr>
        <dsp:cNvPr id="0" name=""/>
        <dsp:cNvSpPr/>
      </dsp:nvSpPr>
      <dsp:spPr>
        <a:xfrm>
          <a:off x="2875387" y="2703217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Edificio</a:t>
          </a:r>
        </a:p>
      </dsp:txBody>
      <dsp:txXfrm>
        <a:off x="2897866" y="2725696"/>
        <a:ext cx="1163696" cy="722537"/>
      </dsp:txXfrm>
    </dsp:sp>
    <dsp:sp modelId="{0F00278E-19CA-4028-9829-3C7DF1F2B90A}">
      <dsp:nvSpPr>
        <dsp:cNvPr id="0" name=""/>
        <dsp:cNvSpPr/>
      </dsp:nvSpPr>
      <dsp:spPr>
        <a:xfrm>
          <a:off x="1263847" y="3694650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77B85-3DEC-4B01-A55A-B905FBB8236E}">
      <dsp:nvSpPr>
        <dsp:cNvPr id="0" name=""/>
        <dsp:cNvSpPr/>
      </dsp:nvSpPr>
      <dsp:spPr>
        <a:xfrm>
          <a:off x="1398142" y="3822230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Ciudad</a:t>
          </a:r>
        </a:p>
      </dsp:txBody>
      <dsp:txXfrm>
        <a:off x="1420621" y="3844709"/>
        <a:ext cx="1163696" cy="722537"/>
      </dsp:txXfrm>
    </dsp:sp>
    <dsp:sp modelId="{C72646E1-3FA9-4B31-854A-1B237B4913C1}">
      <dsp:nvSpPr>
        <dsp:cNvPr id="0" name=""/>
        <dsp:cNvSpPr/>
      </dsp:nvSpPr>
      <dsp:spPr>
        <a:xfrm>
          <a:off x="2741092" y="3694650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A4A4E-23BE-45D1-84BC-F210B80E53AE}">
      <dsp:nvSpPr>
        <dsp:cNvPr id="0" name=""/>
        <dsp:cNvSpPr/>
      </dsp:nvSpPr>
      <dsp:spPr>
        <a:xfrm>
          <a:off x="2875387" y="3822230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Muralla</a:t>
          </a:r>
        </a:p>
      </dsp:txBody>
      <dsp:txXfrm>
        <a:off x="2897866" y="3844709"/>
        <a:ext cx="1163696" cy="722537"/>
      </dsp:txXfrm>
    </dsp:sp>
    <dsp:sp modelId="{09C71D3E-E4DA-462D-85B5-6E69D4CD77A2}">
      <dsp:nvSpPr>
        <dsp:cNvPr id="0" name=""/>
        <dsp:cNvSpPr/>
      </dsp:nvSpPr>
      <dsp:spPr>
        <a:xfrm>
          <a:off x="4218336" y="3694650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17EA9-9A59-4E7E-806D-BBD09B6DCCB6}">
      <dsp:nvSpPr>
        <dsp:cNvPr id="0" name=""/>
        <dsp:cNvSpPr/>
      </dsp:nvSpPr>
      <dsp:spPr>
        <a:xfrm>
          <a:off x="4352631" y="3822230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Torre de vigilancia               </a:t>
          </a:r>
        </a:p>
      </dsp:txBody>
      <dsp:txXfrm>
        <a:off x="4375110" y="3844709"/>
        <a:ext cx="1163696" cy="722537"/>
      </dsp:txXfrm>
    </dsp:sp>
    <dsp:sp modelId="{8D1BB3F5-80C9-4011-A7D9-35DD00329C6A}">
      <dsp:nvSpPr>
        <dsp:cNvPr id="0" name=""/>
        <dsp:cNvSpPr/>
      </dsp:nvSpPr>
      <dsp:spPr>
        <a:xfrm>
          <a:off x="6434204" y="2575637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C2F88-E997-475D-ADE2-9FAB90D74440}">
      <dsp:nvSpPr>
        <dsp:cNvPr id="0" name=""/>
        <dsp:cNvSpPr/>
      </dsp:nvSpPr>
      <dsp:spPr>
        <a:xfrm>
          <a:off x="6568499" y="2703217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Unidad Humana</a:t>
          </a:r>
        </a:p>
      </dsp:txBody>
      <dsp:txXfrm>
        <a:off x="6590978" y="2725696"/>
        <a:ext cx="1163696" cy="722537"/>
      </dsp:txXfrm>
    </dsp:sp>
    <dsp:sp modelId="{298345A0-EC2A-4405-A607-B788C9204270}">
      <dsp:nvSpPr>
        <dsp:cNvPr id="0" name=""/>
        <dsp:cNvSpPr/>
      </dsp:nvSpPr>
      <dsp:spPr>
        <a:xfrm>
          <a:off x="5695581" y="3694650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BE525-81DD-423B-91C6-D606AE5C1D1E}">
      <dsp:nvSpPr>
        <dsp:cNvPr id="0" name=""/>
        <dsp:cNvSpPr/>
      </dsp:nvSpPr>
      <dsp:spPr>
        <a:xfrm>
          <a:off x="5829876" y="3822230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Trabajador</a:t>
          </a:r>
        </a:p>
      </dsp:txBody>
      <dsp:txXfrm>
        <a:off x="5852355" y="3844709"/>
        <a:ext cx="1163696" cy="722537"/>
      </dsp:txXfrm>
    </dsp:sp>
    <dsp:sp modelId="{2C48FE09-151F-4C03-84F7-71EBB80E1A57}">
      <dsp:nvSpPr>
        <dsp:cNvPr id="0" name=""/>
        <dsp:cNvSpPr/>
      </dsp:nvSpPr>
      <dsp:spPr>
        <a:xfrm>
          <a:off x="7172826" y="3694650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3446-0C5E-4F88-961F-4F7E6A96ED0D}">
      <dsp:nvSpPr>
        <dsp:cNvPr id="0" name=""/>
        <dsp:cNvSpPr/>
      </dsp:nvSpPr>
      <dsp:spPr>
        <a:xfrm>
          <a:off x="7307121" y="3822230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Combate</a:t>
          </a:r>
        </a:p>
      </dsp:txBody>
      <dsp:txXfrm>
        <a:off x="7329600" y="3844709"/>
        <a:ext cx="1163696" cy="722537"/>
      </dsp:txXfrm>
    </dsp:sp>
    <dsp:sp modelId="{EF4B6EFD-9EFD-49ED-B4C4-8198D5D2F8C8}">
      <dsp:nvSpPr>
        <dsp:cNvPr id="0" name=""/>
        <dsp:cNvSpPr/>
      </dsp:nvSpPr>
      <dsp:spPr>
        <a:xfrm>
          <a:off x="5695581" y="4813663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0EC2C-2BB8-485D-8D4B-006B8FA61A99}">
      <dsp:nvSpPr>
        <dsp:cNvPr id="0" name=""/>
        <dsp:cNvSpPr/>
      </dsp:nvSpPr>
      <dsp:spPr>
        <a:xfrm>
          <a:off x="5829876" y="4941243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Arquero</a:t>
          </a:r>
        </a:p>
      </dsp:txBody>
      <dsp:txXfrm>
        <a:off x="5852355" y="4963722"/>
        <a:ext cx="1163696" cy="722537"/>
      </dsp:txXfrm>
    </dsp:sp>
    <dsp:sp modelId="{4CBD641A-61B2-4E90-B83A-77899490DA56}">
      <dsp:nvSpPr>
        <dsp:cNvPr id="0" name=""/>
        <dsp:cNvSpPr/>
      </dsp:nvSpPr>
      <dsp:spPr>
        <a:xfrm>
          <a:off x="7172826" y="4813663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46310-71B8-4F01-9C1F-DE25227C4BC9}">
      <dsp:nvSpPr>
        <dsp:cNvPr id="0" name=""/>
        <dsp:cNvSpPr/>
      </dsp:nvSpPr>
      <dsp:spPr>
        <a:xfrm>
          <a:off x="7307121" y="4941243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Jinete</a:t>
          </a:r>
        </a:p>
      </dsp:txBody>
      <dsp:txXfrm>
        <a:off x="7329600" y="4963722"/>
        <a:ext cx="1163696" cy="722537"/>
      </dsp:txXfrm>
    </dsp:sp>
    <dsp:sp modelId="{26C2AB20-0F42-437C-9039-89CAB499A21A}">
      <dsp:nvSpPr>
        <dsp:cNvPr id="0" name=""/>
        <dsp:cNvSpPr/>
      </dsp:nvSpPr>
      <dsp:spPr>
        <a:xfrm>
          <a:off x="8650071" y="4813663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AF3DD-445A-415B-998F-1683E4239499}">
      <dsp:nvSpPr>
        <dsp:cNvPr id="0" name=""/>
        <dsp:cNvSpPr/>
      </dsp:nvSpPr>
      <dsp:spPr>
        <a:xfrm>
          <a:off x="8784366" y="4941243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Soldado</a:t>
          </a:r>
        </a:p>
      </dsp:txBody>
      <dsp:txXfrm>
        <a:off x="8806845" y="4963722"/>
        <a:ext cx="1163696" cy="722537"/>
      </dsp:txXfrm>
    </dsp:sp>
    <dsp:sp modelId="{70C30664-9380-4279-9933-7338CF3BB8B2}">
      <dsp:nvSpPr>
        <dsp:cNvPr id="0" name=""/>
        <dsp:cNvSpPr/>
      </dsp:nvSpPr>
      <dsp:spPr>
        <a:xfrm>
          <a:off x="6064893" y="1456624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A1398-D7E0-4747-930A-87CFA411177D}">
      <dsp:nvSpPr>
        <dsp:cNvPr id="0" name=""/>
        <dsp:cNvSpPr/>
      </dsp:nvSpPr>
      <dsp:spPr>
        <a:xfrm>
          <a:off x="6199188" y="1584204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Cursor</a:t>
          </a:r>
        </a:p>
      </dsp:txBody>
      <dsp:txXfrm>
        <a:off x="6221667" y="1606683"/>
        <a:ext cx="1163696" cy="722537"/>
      </dsp:txXfrm>
    </dsp:sp>
    <dsp:sp modelId="{1E03A4C0-1123-4FBF-9B23-740854744AF7}">
      <dsp:nvSpPr>
        <dsp:cNvPr id="0" name=""/>
        <dsp:cNvSpPr/>
      </dsp:nvSpPr>
      <dsp:spPr>
        <a:xfrm>
          <a:off x="7542137" y="1456624"/>
          <a:ext cx="1208654" cy="767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1DE6B-0D81-4AF8-8867-BDF0A83661F0}">
      <dsp:nvSpPr>
        <dsp:cNvPr id="0" name=""/>
        <dsp:cNvSpPr/>
      </dsp:nvSpPr>
      <dsp:spPr>
        <a:xfrm>
          <a:off x="7676432" y="1584204"/>
          <a:ext cx="1208654" cy="767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GameManager</a:t>
          </a:r>
          <a:endParaRPr lang="es-ES" sz="1300" kern="1200" dirty="0"/>
        </a:p>
      </dsp:txBody>
      <dsp:txXfrm>
        <a:off x="7698911" y="1606683"/>
        <a:ext cx="1163696" cy="722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33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3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5825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637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871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9994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8931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643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035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74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568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542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105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584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593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7412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293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6404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4310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665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4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513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149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83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1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07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676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48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148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8125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D7D09-0321-40B1-A035-AB8DE7732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FDED2E-5FC5-42B5-B9F0-61A9E9B19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E9E20F-C117-4F08-BB6A-43270BB0F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59DEF1D-46ED-4F11-A6F8-53350C818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727" y="5310565"/>
            <a:ext cx="1369392" cy="15474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C273650-DC96-4CBC-831B-8DD671A08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" y="5472340"/>
            <a:ext cx="1297831" cy="127469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0573A5-7837-4D1D-9580-744CE845D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988" y="0"/>
            <a:ext cx="2381250" cy="23812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C8C6EED-2848-4D96-A79D-CEA19B08D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319">
            <a:off x="9869665" y="663615"/>
            <a:ext cx="2343981" cy="10104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99AB0D-3C24-4FA6-9ED4-E0D876F179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73" y="1385659"/>
            <a:ext cx="9440034" cy="40866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8B3B8A5-5C9B-4E0C-B291-522BF3BD948F}"/>
              </a:ext>
            </a:extLst>
          </p:cNvPr>
          <p:cNvSpPr txBox="1"/>
          <p:nvPr/>
        </p:nvSpPr>
        <p:spPr>
          <a:xfrm>
            <a:off x="2085448" y="5977072"/>
            <a:ext cx="242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Tw Cen MT" panose="020B0602020104020603" pitchFamily="34" charset="0"/>
                <a:cs typeface="Dubai" panose="020B0503030403030204" pitchFamily="34" charset="-78"/>
              </a:rPr>
              <a:t>Gonzalo Pérez Martín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0C89611-73A9-41FF-ABCE-BC2157DC6215}"/>
              </a:ext>
            </a:extLst>
          </p:cNvPr>
          <p:cNvSpPr txBox="1"/>
          <p:nvPr/>
        </p:nvSpPr>
        <p:spPr>
          <a:xfrm>
            <a:off x="5803211" y="5977072"/>
            <a:ext cx="4654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Tw Cen MT" panose="020B0602020104020603" pitchFamily="34" charset="0"/>
              </a:rPr>
              <a:t>Daniel García-Villarrubia López-</a:t>
            </a:r>
            <a:r>
              <a:rPr lang="es-ES" sz="2000" dirty="0" err="1">
                <a:latin typeface="Tw Cen MT" panose="020B0602020104020603" pitchFamily="34" charset="0"/>
              </a:rPr>
              <a:t>Menchero</a:t>
            </a:r>
            <a:endParaRPr lang="es-ES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9E9335-C871-4978-9834-66813FFBD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0AB1E5-935F-487A-9C3C-2B04E9193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86" y="1507236"/>
            <a:ext cx="4444008" cy="45506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294A2C4-61E1-4EDA-AB4B-1C8935EB2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6" y="1177504"/>
            <a:ext cx="5241036" cy="4880396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49EB6A4-3790-4855-9FEB-446158AB1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73" y="226844"/>
            <a:ext cx="2646598" cy="21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3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519D7-0705-4279-9B92-3076783F9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5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6E2495D-0631-4E96-9C9A-39F49B649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E6074A-6580-4D2A-9874-E84448D3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74" y="0"/>
            <a:ext cx="10290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593A1B4-A725-4935-9001-2C313EFFD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1B8E41DE-1022-4DCB-85CF-33C979633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083424"/>
              </p:ext>
            </p:extLst>
          </p:nvPr>
        </p:nvGraphicFramePr>
        <p:xfrm>
          <a:off x="1021532" y="574612"/>
          <a:ext cx="10148935" cy="5708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1660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zarr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juntas (ion)]]</Template>
  <TotalTime>231</TotalTime>
  <Words>26</Words>
  <Application>Microsoft Office PowerPoint</Application>
  <PresentationFormat>Panorámica</PresentationFormat>
  <Paragraphs>19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Calibri</vt:lpstr>
      <vt:lpstr>Calibri Light</vt:lpstr>
      <vt:lpstr>Calisto MT</vt:lpstr>
      <vt:lpstr>Dubai</vt:lpstr>
      <vt:lpstr>Trebuchet MS</vt:lpstr>
      <vt:lpstr>Tw Cen MT</vt:lpstr>
      <vt:lpstr>Wingdings 2</vt:lpstr>
      <vt:lpstr>HDOfficeLightV0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Perez Martin</dc:creator>
  <cp:lastModifiedBy>Gonzalo Perez Martin</cp:lastModifiedBy>
  <cp:revision>13</cp:revision>
  <dcterms:created xsi:type="dcterms:W3CDTF">2018-10-24T19:38:07Z</dcterms:created>
  <dcterms:modified xsi:type="dcterms:W3CDTF">2018-10-25T11:03:13Z</dcterms:modified>
</cp:coreProperties>
</file>